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55"/>
  </p:notesMasterIdLst>
  <p:sldIdLst>
    <p:sldId id="276" r:id="rId5"/>
    <p:sldId id="273" r:id="rId6"/>
    <p:sldId id="259" r:id="rId7"/>
    <p:sldId id="321" r:id="rId8"/>
    <p:sldId id="322" r:id="rId9"/>
    <p:sldId id="260" r:id="rId10"/>
    <p:sldId id="341" r:id="rId11"/>
    <p:sldId id="333" r:id="rId12"/>
    <p:sldId id="354" r:id="rId13"/>
    <p:sldId id="355" r:id="rId14"/>
    <p:sldId id="356" r:id="rId15"/>
    <p:sldId id="357" r:id="rId16"/>
    <p:sldId id="358" r:id="rId17"/>
    <p:sldId id="359" r:id="rId18"/>
    <p:sldId id="360" r:id="rId19"/>
    <p:sldId id="361" r:id="rId20"/>
    <p:sldId id="362" r:id="rId21"/>
    <p:sldId id="363" r:id="rId22"/>
    <p:sldId id="364" r:id="rId23"/>
    <p:sldId id="365" r:id="rId24"/>
    <p:sldId id="366" r:id="rId25"/>
    <p:sldId id="367" r:id="rId26"/>
    <p:sldId id="368" r:id="rId27"/>
    <p:sldId id="369" r:id="rId28"/>
    <p:sldId id="370" r:id="rId29"/>
    <p:sldId id="380" r:id="rId30"/>
    <p:sldId id="381" r:id="rId31"/>
    <p:sldId id="379" r:id="rId32"/>
    <p:sldId id="382" r:id="rId33"/>
    <p:sldId id="371" r:id="rId34"/>
    <p:sldId id="372" r:id="rId35"/>
    <p:sldId id="373" r:id="rId36"/>
    <p:sldId id="374" r:id="rId37"/>
    <p:sldId id="375" r:id="rId38"/>
    <p:sldId id="376" r:id="rId39"/>
    <p:sldId id="377" r:id="rId40"/>
    <p:sldId id="383" r:id="rId41"/>
    <p:sldId id="318" r:id="rId42"/>
    <p:sldId id="344" r:id="rId43"/>
    <p:sldId id="378" r:id="rId44"/>
    <p:sldId id="348" r:id="rId45"/>
    <p:sldId id="350" r:id="rId46"/>
    <p:sldId id="346" r:id="rId47"/>
    <p:sldId id="345" r:id="rId48"/>
    <p:sldId id="347" r:id="rId49"/>
    <p:sldId id="349" r:id="rId50"/>
    <p:sldId id="353" r:id="rId51"/>
    <p:sldId id="284" r:id="rId52"/>
    <p:sldId id="351" r:id="rId53"/>
    <p:sldId id="352" r:id="rId54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lm Amy USRS" initials="HAU" lastIdx="2" clrIdx="0">
    <p:extLst>
      <p:ext uri="{19B8F6BF-5375-455C-9EA6-DF929625EA0E}">
        <p15:presenceInfo xmlns:p15="http://schemas.microsoft.com/office/powerpoint/2012/main" userId="S::amy.holm@syngenta.com::e503febe-00da-47fa-9cb2-effe556a5f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339933"/>
    <a:srgbClr val="FF9900"/>
    <a:srgbClr val="996633"/>
    <a:srgbClr val="CC6600"/>
    <a:srgbClr val="00CC66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4AD7EF-8850-4897-89CB-5547117B193D}" v="2" dt="2020-08-19T12:37:38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4660"/>
  </p:normalViewPr>
  <p:slideViewPr>
    <p:cSldViewPr>
      <p:cViewPr varScale="1">
        <p:scale>
          <a:sx n="108" d="100"/>
          <a:sy n="108" d="100"/>
        </p:scale>
        <p:origin x="666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036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61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lloway James USRS" userId="209a2036-82a2-4c68-aa90-367cf796b15e" providerId="ADAL" clId="{B54AD7EF-8850-4897-89CB-5547117B193D}"/>
    <pc:docChg chg="undo custSel addSld delSld modSld sldOrd">
      <pc:chgData name="Holloway James USRS" userId="209a2036-82a2-4c68-aa90-367cf796b15e" providerId="ADAL" clId="{B54AD7EF-8850-4897-89CB-5547117B193D}" dt="2020-08-27T22:26:31.330" v="3838" actId="20577"/>
      <pc:docMkLst>
        <pc:docMk/>
      </pc:docMkLst>
      <pc:sldChg chg="modSp">
        <pc:chgData name="Holloway James USRS" userId="209a2036-82a2-4c68-aa90-367cf796b15e" providerId="ADAL" clId="{B54AD7EF-8850-4897-89CB-5547117B193D}" dt="2020-08-19T13:42:45.480" v="558" actId="313"/>
        <pc:sldMkLst>
          <pc:docMk/>
          <pc:sldMk cId="0" sldId="259"/>
        </pc:sldMkLst>
        <pc:spChg chg="mod">
          <ac:chgData name="Holloway James USRS" userId="209a2036-82a2-4c68-aa90-367cf796b15e" providerId="ADAL" clId="{B54AD7EF-8850-4897-89CB-5547117B193D}" dt="2020-08-19T13:42:45.480" v="558" actId="313"/>
          <ac:spMkLst>
            <pc:docMk/>
            <pc:sldMk cId="0" sldId="259"/>
            <ac:spMk id="30723" creationId="{00000000-0000-0000-0000-000000000000}"/>
          </ac:spMkLst>
        </pc:spChg>
      </pc:sldChg>
      <pc:sldChg chg="addSp delSp modSp modTransition">
        <pc:chgData name="Holloway James USRS" userId="209a2036-82a2-4c68-aa90-367cf796b15e" providerId="ADAL" clId="{B54AD7EF-8850-4897-89CB-5547117B193D}" dt="2020-08-27T17:57:09.232" v="3795"/>
        <pc:sldMkLst>
          <pc:docMk/>
          <pc:sldMk cId="0" sldId="260"/>
        </pc:sldMkLst>
        <pc:spChg chg="add mod">
          <ac:chgData name="Holloway James USRS" userId="209a2036-82a2-4c68-aa90-367cf796b15e" providerId="ADAL" clId="{B54AD7EF-8850-4897-89CB-5547117B193D}" dt="2020-08-26T13:07:50.371" v="2004" actId="113"/>
          <ac:spMkLst>
            <pc:docMk/>
            <pc:sldMk cId="0" sldId="260"/>
            <ac:spMk id="3" creationId="{52645FA9-3647-4C96-86FB-BF41CE50A3D6}"/>
          </ac:spMkLst>
        </pc:spChg>
        <pc:spChg chg="mod">
          <ac:chgData name="Holloway James USRS" userId="209a2036-82a2-4c68-aa90-367cf796b15e" providerId="ADAL" clId="{B54AD7EF-8850-4897-89CB-5547117B193D}" dt="2020-08-19T12:47:13.645" v="197" actId="20577"/>
          <ac:spMkLst>
            <pc:docMk/>
            <pc:sldMk cId="0" sldId="260"/>
            <ac:spMk id="36866" creationId="{00000000-0000-0000-0000-000000000000}"/>
          </ac:spMkLst>
        </pc:spChg>
        <pc:graphicFrameChg chg="add del mod">
          <ac:chgData name="Holloway James USRS" userId="209a2036-82a2-4c68-aa90-367cf796b15e" providerId="ADAL" clId="{B54AD7EF-8850-4897-89CB-5547117B193D}" dt="2020-08-19T12:48:36.692" v="198"/>
          <ac:graphicFrameMkLst>
            <pc:docMk/>
            <pc:sldMk cId="0" sldId="260"/>
            <ac:graphicFrameMk id="2" creationId="{5ACC4A57-B2B8-4F9D-BE5D-5131E2482E36}"/>
          </ac:graphicFrameMkLst>
        </pc:graphicFrameChg>
        <pc:graphicFrameChg chg="add mod modGraphic">
          <ac:chgData name="Holloway James USRS" userId="209a2036-82a2-4c68-aa90-367cf796b15e" providerId="ADAL" clId="{B54AD7EF-8850-4897-89CB-5547117B193D}" dt="2020-08-26T13:13:58.964" v="2189" actId="14734"/>
          <ac:graphicFrameMkLst>
            <pc:docMk/>
            <pc:sldMk cId="0" sldId="260"/>
            <ac:graphicFrameMk id="2" creationId="{C27FF7A9-9AC7-490C-8D7E-598F926E4836}"/>
          </ac:graphicFrameMkLst>
        </pc:graphicFrameChg>
        <pc:graphicFrameChg chg="add del mod">
          <ac:chgData name="Holloway James USRS" userId="209a2036-82a2-4c68-aa90-367cf796b15e" providerId="ADAL" clId="{B54AD7EF-8850-4897-89CB-5547117B193D}" dt="2020-08-25T13:49:02.376" v="1184"/>
          <ac:graphicFrameMkLst>
            <pc:docMk/>
            <pc:sldMk cId="0" sldId="260"/>
            <ac:graphicFrameMk id="3" creationId="{8D58C151-E9BF-406B-B06B-8098F8EDE9B2}"/>
          </ac:graphicFrameMkLst>
        </pc:graphicFrameChg>
      </pc:sldChg>
      <pc:sldChg chg="del">
        <pc:chgData name="Holloway James USRS" userId="209a2036-82a2-4c68-aa90-367cf796b15e" providerId="ADAL" clId="{B54AD7EF-8850-4897-89CB-5547117B193D}" dt="2020-08-19T13:52:29.697" v="1164" actId="2696"/>
        <pc:sldMkLst>
          <pc:docMk/>
          <pc:sldMk cId="0" sldId="261"/>
        </pc:sldMkLst>
      </pc:sldChg>
      <pc:sldChg chg="del">
        <pc:chgData name="Holloway James USRS" userId="209a2036-82a2-4c68-aa90-367cf796b15e" providerId="ADAL" clId="{B54AD7EF-8850-4897-89CB-5547117B193D}" dt="2020-08-19T13:52:29.713" v="1168" actId="2696"/>
        <pc:sldMkLst>
          <pc:docMk/>
          <pc:sldMk cId="0" sldId="263"/>
        </pc:sldMkLst>
      </pc:sldChg>
      <pc:sldChg chg="modSp">
        <pc:chgData name="Holloway James USRS" userId="209a2036-82a2-4c68-aa90-367cf796b15e" providerId="ADAL" clId="{B54AD7EF-8850-4897-89CB-5547117B193D}" dt="2020-08-19T13:19:55.913" v="413" actId="122"/>
        <pc:sldMkLst>
          <pc:docMk/>
          <pc:sldMk cId="0" sldId="273"/>
        </pc:sldMkLst>
        <pc:graphicFrameChg chg="modGraphic">
          <ac:chgData name="Holloway James USRS" userId="209a2036-82a2-4c68-aa90-367cf796b15e" providerId="ADAL" clId="{B54AD7EF-8850-4897-89CB-5547117B193D}" dt="2020-08-19T13:19:55.913" v="413" actId="122"/>
          <ac:graphicFrameMkLst>
            <pc:docMk/>
            <pc:sldMk cId="0" sldId="273"/>
            <ac:graphicFrameMk id="5" creationId="{586B9909-D84B-4010-9D50-0CC79388A400}"/>
          </ac:graphicFrameMkLst>
        </pc:graphicFrameChg>
      </pc:sldChg>
      <pc:sldChg chg="modSp">
        <pc:chgData name="Holloway James USRS" userId="209a2036-82a2-4c68-aa90-367cf796b15e" providerId="ADAL" clId="{B54AD7EF-8850-4897-89CB-5547117B193D}" dt="2020-08-26T13:01:05.196" v="1987" actId="6549"/>
        <pc:sldMkLst>
          <pc:docMk/>
          <pc:sldMk cId="0" sldId="276"/>
        </pc:sldMkLst>
        <pc:spChg chg="mod">
          <ac:chgData name="Holloway James USRS" userId="209a2036-82a2-4c68-aa90-367cf796b15e" providerId="ADAL" clId="{B54AD7EF-8850-4897-89CB-5547117B193D}" dt="2020-08-26T13:01:05.196" v="1987" actId="6549"/>
          <ac:spMkLst>
            <pc:docMk/>
            <pc:sldMk cId="0" sldId="276"/>
            <ac:spMk id="29698" creationId="{00000000-0000-0000-0000-000000000000}"/>
          </ac:spMkLst>
        </pc:spChg>
        <pc:spChg chg="mod">
          <ac:chgData name="Holloway James USRS" userId="209a2036-82a2-4c68-aa90-367cf796b15e" providerId="ADAL" clId="{B54AD7EF-8850-4897-89CB-5547117B193D}" dt="2020-08-19T12:37:32.633" v="1" actId="6549"/>
          <ac:spMkLst>
            <pc:docMk/>
            <pc:sldMk cId="0" sldId="276"/>
            <ac:spMk id="29699" creationId="{00000000-0000-0000-0000-000000000000}"/>
          </ac:spMkLst>
        </pc:spChg>
      </pc:sldChg>
      <pc:sldChg chg="del">
        <pc:chgData name="Holloway James USRS" userId="209a2036-82a2-4c68-aa90-367cf796b15e" providerId="ADAL" clId="{B54AD7EF-8850-4897-89CB-5547117B193D}" dt="2020-08-19T12:39:11.586" v="39" actId="2696"/>
        <pc:sldMkLst>
          <pc:docMk/>
          <pc:sldMk cId="628922105" sldId="281"/>
        </pc:sldMkLst>
      </pc:sldChg>
      <pc:sldChg chg="modSp">
        <pc:chgData name="Holloway James USRS" userId="209a2036-82a2-4c68-aa90-367cf796b15e" providerId="ADAL" clId="{B54AD7EF-8850-4897-89CB-5547117B193D}" dt="2020-08-27T22:26:31.330" v="3838" actId="20577"/>
        <pc:sldMkLst>
          <pc:docMk/>
          <pc:sldMk cId="1323897802" sldId="284"/>
        </pc:sldMkLst>
        <pc:spChg chg="mod">
          <ac:chgData name="Holloway James USRS" userId="209a2036-82a2-4c68-aa90-367cf796b15e" providerId="ADAL" clId="{B54AD7EF-8850-4897-89CB-5547117B193D}" dt="2020-08-27T22:26:31.330" v="3838" actId="20577"/>
          <ac:spMkLst>
            <pc:docMk/>
            <pc:sldMk cId="1323897802" sldId="284"/>
            <ac:spMk id="6147" creationId="{00000000-0000-0000-0000-000000000000}"/>
          </ac:spMkLst>
        </pc:spChg>
      </pc:sldChg>
      <pc:sldChg chg="del">
        <pc:chgData name="Holloway James USRS" userId="209a2036-82a2-4c68-aa90-367cf796b15e" providerId="ADAL" clId="{B54AD7EF-8850-4897-89CB-5547117B193D}" dt="2020-08-19T13:52:29.697" v="1165" actId="2696"/>
        <pc:sldMkLst>
          <pc:docMk/>
          <pc:sldMk cId="2879580413" sldId="285"/>
        </pc:sldMkLst>
      </pc:sldChg>
      <pc:sldChg chg="del">
        <pc:chgData name="Holloway James USRS" userId="209a2036-82a2-4c68-aa90-367cf796b15e" providerId="ADAL" clId="{B54AD7EF-8850-4897-89CB-5547117B193D}" dt="2020-08-19T13:52:29.720" v="1172" actId="2696"/>
        <pc:sldMkLst>
          <pc:docMk/>
          <pc:sldMk cId="1588178879" sldId="295"/>
        </pc:sldMkLst>
      </pc:sldChg>
      <pc:sldChg chg="del">
        <pc:chgData name="Holloway James USRS" userId="209a2036-82a2-4c68-aa90-367cf796b15e" providerId="ADAL" clId="{B54AD7EF-8850-4897-89CB-5547117B193D}" dt="2020-08-19T13:52:29.737" v="1174" actId="2696"/>
        <pc:sldMkLst>
          <pc:docMk/>
          <pc:sldMk cId="3125382161" sldId="297"/>
        </pc:sldMkLst>
      </pc:sldChg>
      <pc:sldChg chg="del">
        <pc:chgData name="Holloway James USRS" userId="209a2036-82a2-4c68-aa90-367cf796b15e" providerId="ADAL" clId="{B54AD7EF-8850-4897-89CB-5547117B193D}" dt="2020-08-19T13:52:29.769" v="1177" actId="2696"/>
        <pc:sldMkLst>
          <pc:docMk/>
          <pc:sldMk cId="2760462344" sldId="301"/>
        </pc:sldMkLst>
      </pc:sldChg>
      <pc:sldChg chg="del">
        <pc:chgData name="Holloway James USRS" userId="209a2036-82a2-4c68-aa90-367cf796b15e" providerId="ADAL" clId="{B54AD7EF-8850-4897-89CB-5547117B193D}" dt="2020-08-19T13:52:29.720" v="1170" actId="2696"/>
        <pc:sldMkLst>
          <pc:docMk/>
          <pc:sldMk cId="1269061269" sldId="304"/>
        </pc:sldMkLst>
      </pc:sldChg>
      <pc:sldChg chg="del">
        <pc:chgData name="Holloway James USRS" userId="209a2036-82a2-4c68-aa90-367cf796b15e" providerId="ADAL" clId="{B54AD7EF-8850-4897-89CB-5547117B193D}" dt="2020-08-19T13:52:29.697" v="1167" actId="2696"/>
        <pc:sldMkLst>
          <pc:docMk/>
          <pc:sldMk cId="771899891" sldId="306"/>
        </pc:sldMkLst>
      </pc:sldChg>
      <pc:sldChg chg="del">
        <pc:chgData name="Holloway James USRS" userId="209a2036-82a2-4c68-aa90-367cf796b15e" providerId="ADAL" clId="{B54AD7EF-8850-4897-89CB-5547117B193D}" dt="2020-08-19T13:52:29.719" v="1169" actId="2696"/>
        <pc:sldMkLst>
          <pc:docMk/>
          <pc:sldMk cId="1113998262" sldId="307"/>
        </pc:sldMkLst>
      </pc:sldChg>
      <pc:sldChg chg="del">
        <pc:chgData name="Holloway James USRS" userId="209a2036-82a2-4c68-aa90-367cf796b15e" providerId="ADAL" clId="{B54AD7EF-8850-4897-89CB-5547117B193D}" dt="2020-08-19T13:52:29.737" v="1173" actId="2696"/>
        <pc:sldMkLst>
          <pc:docMk/>
          <pc:sldMk cId="3711204782" sldId="311"/>
        </pc:sldMkLst>
      </pc:sldChg>
      <pc:sldChg chg="del">
        <pc:chgData name="Holloway James USRS" userId="209a2036-82a2-4c68-aa90-367cf796b15e" providerId="ADAL" clId="{B54AD7EF-8850-4897-89CB-5547117B193D}" dt="2020-08-19T13:52:29.697" v="1166" actId="2696"/>
        <pc:sldMkLst>
          <pc:docMk/>
          <pc:sldMk cId="798792480" sldId="312"/>
        </pc:sldMkLst>
      </pc:sldChg>
      <pc:sldChg chg="del">
        <pc:chgData name="Holloway James USRS" userId="209a2036-82a2-4c68-aa90-367cf796b15e" providerId="ADAL" clId="{B54AD7EF-8850-4897-89CB-5547117B193D}" dt="2020-08-19T13:52:29.720" v="1171" actId="2696"/>
        <pc:sldMkLst>
          <pc:docMk/>
          <pc:sldMk cId="3774003441" sldId="313"/>
        </pc:sldMkLst>
      </pc:sldChg>
      <pc:sldChg chg="del">
        <pc:chgData name="Holloway James USRS" userId="209a2036-82a2-4c68-aa90-367cf796b15e" providerId="ADAL" clId="{B54AD7EF-8850-4897-89CB-5547117B193D}" dt="2020-08-19T13:52:29.769" v="1178" actId="2696"/>
        <pc:sldMkLst>
          <pc:docMk/>
          <pc:sldMk cId="87514083" sldId="314"/>
        </pc:sldMkLst>
      </pc:sldChg>
      <pc:sldChg chg="del">
        <pc:chgData name="Holloway James USRS" userId="209a2036-82a2-4c68-aa90-367cf796b15e" providerId="ADAL" clId="{B54AD7EF-8850-4897-89CB-5547117B193D}" dt="2020-08-19T13:52:29.682" v="1163" actId="2696"/>
        <pc:sldMkLst>
          <pc:docMk/>
          <pc:sldMk cId="35384804" sldId="315"/>
        </pc:sldMkLst>
      </pc:sldChg>
      <pc:sldChg chg="addSp delSp modSp ord">
        <pc:chgData name="Holloway James USRS" userId="209a2036-82a2-4c68-aa90-367cf796b15e" providerId="ADAL" clId="{B54AD7EF-8850-4897-89CB-5547117B193D}" dt="2020-08-26T15:05:14.828" v="3692"/>
        <pc:sldMkLst>
          <pc:docMk/>
          <pc:sldMk cId="617702500" sldId="318"/>
        </pc:sldMkLst>
        <pc:spChg chg="add del mod">
          <ac:chgData name="Holloway James USRS" userId="209a2036-82a2-4c68-aa90-367cf796b15e" providerId="ADAL" clId="{B54AD7EF-8850-4897-89CB-5547117B193D}" dt="2020-08-26T14:56:58.417" v="3546"/>
          <ac:spMkLst>
            <pc:docMk/>
            <pc:sldMk cId="617702500" sldId="318"/>
            <ac:spMk id="3" creationId="{6AF60FC7-596A-4692-B812-A024508DE550}"/>
          </ac:spMkLst>
        </pc:spChg>
        <pc:spChg chg="add del mod">
          <ac:chgData name="Holloway James USRS" userId="209a2036-82a2-4c68-aa90-367cf796b15e" providerId="ADAL" clId="{B54AD7EF-8850-4897-89CB-5547117B193D}" dt="2020-08-26T14:59:43.954" v="3550"/>
          <ac:spMkLst>
            <pc:docMk/>
            <pc:sldMk cId="617702500" sldId="318"/>
            <ac:spMk id="6" creationId="{230E6419-BE66-47EE-AFB6-2AE4C58E0E12}"/>
          </ac:spMkLst>
        </pc:spChg>
        <pc:spChg chg="mod">
          <ac:chgData name="Holloway James USRS" userId="209a2036-82a2-4c68-aa90-367cf796b15e" providerId="ADAL" clId="{B54AD7EF-8850-4897-89CB-5547117B193D}" dt="2020-08-26T15:04:42.235" v="3690" actId="122"/>
          <ac:spMkLst>
            <pc:docMk/>
            <pc:sldMk cId="617702500" sldId="318"/>
            <ac:spMk id="8" creationId="{00000000-0000-0000-0000-000000000000}"/>
          </ac:spMkLst>
        </pc:spChg>
        <pc:spChg chg="add del mod">
          <ac:chgData name="Holloway James USRS" userId="209a2036-82a2-4c68-aa90-367cf796b15e" providerId="ADAL" clId="{B54AD7EF-8850-4897-89CB-5547117B193D}" dt="2020-08-26T14:59:49.493" v="3554"/>
          <ac:spMkLst>
            <pc:docMk/>
            <pc:sldMk cId="617702500" sldId="318"/>
            <ac:spMk id="10" creationId="{6A63A0BA-9C2F-4024-A3BB-2634EA92B06C}"/>
          </ac:spMkLst>
        </pc:spChg>
        <pc:spChg chg="mod">
          <ac:chgData name="Holloway James USRS" userId="209a2036-82a2-4c68-aa90-367cf796b15e" providerId="ADAL" clId="{B54AD7EF-8850-4897-89CB-5547117B193D}" dt="2020-08-26T15:03:42.023" v="3639" actId="207"/>
          <ac:spMkLst>
            <pc:docMk/>
            <pc:sldMk cId="617702500" sldId="318"/>
            <ac:spMk id="12" creationId="{00000000-0000-0000-0000-000000000000}"/>
          </ac:spMkLst>
        </pc:spChg>
        <pc:spChg chg="mod">
          <ac:chgData name="Holloway James USRS" userId="209a2036-82a2-4c68-aa90-367cf796b15e" providerId="ADAL" clId="{B54AD7EF-8850-4897-89CB-5547117B193D}" dt="2020-08-26T15:03:57.822" v="3653" actId="1076"/>
          <ac:spMkLst>
            <pc:docMk/>
            <pc:sldMk cId="617702500" sldId="318"/>
            <ac:spMk id="13" creationId="{00000000-0000-0000-0000-000000000000}"/>
          </ac:spMkLst>
        </pc:spChg>
        <pc:spChg chg="mod">
          <ac:chgData name="Holloway James USRS" userId="209a2036-82a2-4c68-aa90-367cf796b15e" providerId="ADAL" clId="{B54AD7EF-8850-4897-89CB-5547117B193D}" dt="2020-08-26T15:04:10.880" v="3669" actId="1076"/>
          <ac:spMkLst>
            <pc:docMk/>
            <pc:sldMk cId="617702500" sldId="318"/>
            <ac:spMk id="14" creationId="{00000000-0000-0000-0000-000000000000}"/>
          </ac:spMkLst>
        </pc:spChg>
        <pc:spChg chg="add del mod">
          <ac:chgData name="Holloway James USRS" userId="209a2036-82a2-4c68-aa90-367cf796b15e" providerId="ADAL" clId="{B54AD7EF-8850-4897-89CB-5547117B193D}" dt="2020-08-26T15:00:16.355" v="3564"/>
          <ac:spMkLst>
            <pc:docMk/>
            <pc:sldMk cId="617702500" sldId="318"/>
            <ac:spMk id="16" creationId="{A0E7E37A-4307-4E89-87EF-509D066D7C65}"/>
          </ac:spMkLst>
        </pc:spChg>
        <pc:spChg chg="mod">
          <ac:chgData name="Holloway James USRS" userId="209a2036-82a2-4c68-aa90-367cf796b15e" providerId="ADAL" clId="{B54AD7EF-8850-4897-89CB-5547117B193D}" dt="2020-08-26T15:04:23.478" v="3687" actId="1076"/>
          <ac:spMkLst>
            <pc:docMk/>
            <pc:sldMk cId="617702500" sldId="318"/>
            <ac:spMk id="18" creationId="{00000000-0000-0000-0000-000000000000}"/>
          </ac:spMkLst>
        </pc:spChg>
        <pc:spChg chg="add del mod">
          <ac:chgData name="Holloway James USRS" userId="209a2036-82a2-4c68-aa90-367cf796b15e" providerId="ADAL" clId="{B54AD7EF-8850-4897-89CB-5547117B193D}" dt="2020-08-26T15:00:33.171" v="3571"/>
          <ac:spMkLst>
            <pc:docMk/>
            <pc:sldMk cId="617702500" sldId="318"/>
            <ac:spMk id="24" creationId="{833D7E56-193B-49BB-9B50-6C07297F0FDB}"/>
          </ac:spMkLst>
        </pc:spChg>
        <pc:spChg chg="add del mod">
          <ac:chgData name="Holloway James USRS" userId="209a2036-82a2-4c68-aa90-367cf796b15e" providerId="ADAL" clId="{B54AD7EF-8850-4897-89CB-5547117B193D}" dt="2020-08-26T15:00:37.244" v="3573"/>
          <ac:spMkLst>
            <pc:docMk/>
            <pc:sldMk cId="617702500" sldId="318"/>
            <ac:spMk id="25" creationId="{923A4828-BE08-40E4-B70C-16F732E02185}"/>
          </ac:spMkLst>
        </pc:spChg>
        <pc:picChg chg="add del mod">
          <ac:chgData name="Holloway James USRS" userId="209a2036-82a2-4c68-aa90-367cf796b15e" providerId="ADAL" clId="{B54AD7EF-8850-4897-89CB-5547117B193D}" dt="2020-08-26T14:57:10.832" v="3549"/>
          <ac:picMkLst>
            <pc:docMk/>
            <pc:sldMk cId="617702500" sldId="318"/>
            <ac:picMk id="5" creationId="{5DDFFE2F-1DF0-4947-BEEF-0D4804EDFBFC}"/>
          </ac:picMkLst>
        </pc:picChg>
        <pc:picChg chg="add del mod">
          <ac:chgData name="Holloway James USRS" userId="209a2036-82a2-4c68-aa90-367cf796b15e" providerId="ADAL" clId="{B54AD7EF-8850-4897-89CB-5547117B193D}" dt="2020-08-26T14:59:47.860" v="3553"/>
          <ac:picMkLst>
            <pc:docMk/>
            <pc:sldMk cId="617702500" sldId="318"/>
            <ac:picMk id="9" creationId="{1D93ED62-D96A-4431-834F-64CC762B58A2}"/>
          </ac:picMkLst>
        </pc:picChg>
        <pc:picChg chg="add mod">
          <ac:chgData name="Holloway James USRS" userId="209a2036-82a2-4c68-aa90-367cf796b15e" providerId="ADAL" clId="{B54AD7EF-8850-4897-89CB-5547117B193D}" dt="2020-08-26T15:03:10.679" v="3610" actId="14100"/>
          <ac:picMkLst>
            <pc:docMk/>
            <pc:sldMk cId="617702500" sldId="318"/>
            <ac:picMk id="15" creationId="{2F2A1E2F-604B-4BE2-98E9-BDBAA1C8449F}"/>
          </ac:picMkLst>
        </pc:picChg>
        <pc:picChg chg="del">
          <ac:chgData name="Holloway James USRS" userId="209a2036-82a2-4c68-aa90-367cf796b15e" providerId="ADAL" clId="{B54AD7EF-8850-4897-89CB-5547117B193D}" dt="2020-08-26T14:56:45.218" v="3545"/>
          <ac:picMkLst>
            <pc:docMk/>
            <pc:sldMk cId="617702500" sldId="318"/>
            <ac:picMk id="19" creationId="{00000000-0000-0000-0000-000000000000}"/>
          </ac:picMkLst>
        </pc:picChg>
        <pc:picChg chg="del">
          <ac:chgData name="Holloway James USRS" userId="209a2036-82a2-4c68-aa90-367cf796b15e" providerId="ADAL" clId="{B54AD7EF-8850-4897-89CB-5547117B193D}" dt="2020-08-26T15:00:14.588" v="3563"/>
          <ac:picMkLst>
            <pc:docMk/>
            <pc:sldMk cId="617702500" sldId="318"/>
            <ac:picMk id="20" creationId="{00000000-0000-0000-0000-000000000000}"/>
          </ac:picMkLst>
        </pc:picChg>
        <pc:picChg chg="del">
          <ac:chgData name="Holloway James USRS" userId="209a2036-82a2-4c68-aa90-367cf796b15e" providerId="ADAL" clId="{B54AD7EF-8850-4897-89CB-5547117B193D}" dt="2020-08-26T15:00:31.300" v="3570"/>
          <ac:picMkLst>
            <pc:docMk/>
            <pc:sldMk cId="617702500" sldId="318"/>
            <ac:picMk id="21" creationId="{00000000-0000-0000-0000-000000000000}"/>
          </ac:picMkLst>
        </pc:picChg>
        <pc:picChg chg="del">
          <ac:chgData name="Holloway James USRS" userId="209a2036-82a2-4c68-aa90-367cf796b15e" providerId="ADAL" clId="{B54AD7EF-8850-4897-89CB-5547117B193D}" dt="2020-08-26T15:00:35.605" v="3572"/>
          <ac:picMkLst>
            <pc:docMk/>
            <pc:sldMk cId="617702500" sldId="318"/>
            <ac:picMk id="22" creationId="{00000000-0000-0000-0000-000000000000}"/>
          </ac:picMkLst>
        </pc:picChg>
        <pc:picChg chg="add mod">
          <ac:chgData name="Holloway James USRS" userId="209a2036-82a2-4c68-aa90-367cf796b15e" providerId="ADAL" clId="{B54AD7EF-8850-4897-89CB-5547117B193D}" dt="2020-08-26T15:03:13.136" v="3611" actId="1076"/>
          <ac:picMkLst>
            <pc:docMk/>
            <pc:sldMk cId="617702500" sldId="318"/>
            <ac:picMk id="23" creationId="{E6E7C0E6-F30E-4CAE-92B4-BC60DE9569F6}"/>
          </ac:picMkLst>
        </pc:picChg>
        <pc:picChg chg="add mod">
          <ac:chgData name="Holloway James USRS" userId="209a2036-82a2-4c68-aa90-367cf796b15e" providerId="ADAL" clId="{B54AD7EF-8850-4897-89CB-5547117B193D}" dt="2020-08-26T15:02:38.733" v="3603" actId="1076"/>
          <ac:picMkLst>
            <pc:docMk/>
            <pc:sldMk cId="617702500" sldId="318"/>
            <ac:picMk id="27" creationId="{61D0C9CE-E4FB-409B-AF38-0B02D9C139AB}"/>
          </ac:picMkLst>
        </pc:picChg>
        <pc:picChg chg="add mod">
          <ac:chgData name="Holloway James USRS" userId="209a2036-82a2-4c68-aa90-367cf796b15e" providerId="ADAL" clId="{B54AD7EF-8850-4897-89CB-5547117B193D}" dt="2020-08-26T15:02:53.110" v="3607" actId="1076"/>
          <ac:picMkLst>
            <pc:docMk/>
            <pc:sldMk cId="617702500" sldId="318"/>
            <ac:picMk id="29" creationId="{F64D973A-A2A0-4F3F-8539-06411D0399B2}"/>
          </ac:picMkLst>
        </pc:picChg>
      </pc:sldChg>
      <pc:sldChg chg="del">
        <pc:chgData name="Holloway James USRS" userId="209a2036-82a2-4c68-aa90-367cf796b15e" providerId="ADAL" clId="{B54AD7EF-8850-4897-89CB-5547117B193D}" dt="2020-08-19T13:52:29.753" v="1175" actId="2696"/>
        <pc:sldMkLst>
          <pc:docMk/>
          <pc:sldMk cId="2652832630" sldId="319"/>
        </pc:sldMkLst>
      </pc:sldChg>
      <pc:sldChg chg="del">
        <pc:chgData name="Holloway James USRS" userId="209a2036-82a2-4c68-aa90-367cf796b15e" providerId="ADAL" clId="{B54AD7EF-8850-4897-89CB-5547117B193D}" dt="2020-08-19T13:52:29.753" v="1176" actId="2696"/>
        <pc:sldMkLst>
          <pc:docMk/>
          <pc:sldMk cId="2080716164" sldId="320"/>
        </pc:sldMkLst>
      </pc:sldChg>
      <pc:sldChg chg="modSp modTransition">
        <pc:chgData name="Holloway James USRS" userId="209a2036-82a2-4c68-aa90-367cf796b15e" providerId="ADAL" clId="{B54AD7EF-8850-4897-89CB-5547117B193D}" dt="2020-08-27T22:20:06.799" v="3810"/>
        <pc:sldMkLst>
          <pc:docMk/>
          <pc:sldMk cId="1323050127" sldId="321"/>
        </pc:sldMkLst>
        <pc:spChg chg="mod">
          <ac:chgData name="Holloway James USRS" userId="209a2036-82a2-4c68-aa90-367cf796b15e" providerId="ADAL" clId="{B54AD7EF-8850-4897-89CB-5547117B193D}" dt="2020-08-19T12:39:07.750" v="37" actId="27636"/>
          <ac:spMkLst>
            <pc:docMk/>
            <pc:sldMk cId="1323050127" sldId="321"/>
            <ac:spMk id="4" creationId="{29DA758A-FEB8-4259-A397-94507EA9610E}"/>
          </ac:spMkLst>
        </pc:spChg>
        <pc:graphicFrameChg chg="modGraphic">
          <ac:chgData name="Holloway James USRS" userId="209a2036-82a2-4c68-aa90-367cf796b15e" providerId="ADAL" clId="{B54AD7EF-8850-4897-89CB-5547117B193D}" dt="2020-08-19T12:41:59.906" v="52" actId="207"/>
          <ac:graphicFrameMkLst>
            <pc:docMk/>
            <pc:sldMk cId="1323050127" sldId="321"/>
            <ac:graphicFrameMk id="6" creationId="{C2E74248-0F46-4977-89F6-22CC26285978}"/>
          </ac:graphicFrameMkLst>
        </pc:graphicFrameChg>
      </pc:sldChg>
      <pc:sldChg chg="modSp modTransition">
        <pc:chgData name="Holloway James USRS" userId="209a2036-82a2-4c68-aa90-367cf796b15e" providerId="ADAL" clId="{B54AD7EF-8850-4897-89CB-5547117B193D}" dt="2020-08-27T22:20:09.770" v="3811"/>
        <pc:sldMkLst>
          <pc:docMk/>
          <pc:sldMk cId="3373579797" sldId="322"/>
        </pc:sldMkLst>
        <pc:spChg chg="mod">
          <ac:chgData name="Holloway James USRS" userId="209a2036-82a2-4c68-aa90-367cf796b15e" providerId="ADAL" clId="{B54AD7EF-8850-4897-89CB-5547117B193D}" dt="2020-08-19T12:39:07.800" v="38" actId="27636"/>
          <ac:spMkLst>
            <pc:docMk/>
            <pc:sldMk cId="3373579797" sldId="322"/>
            <ac:spMk id="4" creationId="{29DA758A-FEB8-4259-A397-94507EA9610E}"/>
          </ac:spMkLst>
        </pc:spChg>
        <pc:graphicFrameChg chg="modGraphic">
          <ac:chgData name="Holloway James USRS" userId="209a2036-82a2-4c68-aa90-367cf796b15e" providerId="ADAL" clId="{B54AD7EF-8850-4897-89CB-5547117B193D}" dt="2020-08-19T12:42:28.709" v="53" actId="207"/>
          <ac:graphicFrameMkLst>
            <pc:docMk/>
            <pc:sldMk cId="3373579797" sldId="322"/>
            <ac:graphicFrameMk id="6" creationId="{C2E74248-0F46-4977-89F6-22CC26285978}"/>
          </ac:graphicFrameMkLst>
        </pc:graphicFrameChg>
      </pc:sldChg>
      <pc:sldChg chg="modSp mod modTransition">
        <pc:chgData name="Holloway James USRS" userId="209a2036-82a2-4c68-aa90-367cf796b15e" providerId="ADAL" clId="{B54AD7EF-8850-4897-89CB-5547117B193D}" dt="2020-08-27T16:33:39.540" v="3702" actId="27918"/>
        <pc:sldMkLst>
          <pc:docMk/>
          <pc:sldMk cId="3795764016" sldId="333"/>
        </pc:sldMkLst>
        <pc:spChg chg="mod">
          <ac:chgData name="Holloway James USRS" userId="209a2036-82a2-4c68-aa90-367cf796b15e" providerId="ADAL" clId="{B54AD7EF-8850-4897-89CB-5547117B193D}" dt="2020-08-26T13:20:58.151" v="2266" actId="6549"/>
          <ac:spMkLst>
            <pc:docMk/>
            <pc:sldMk cId="3795764016" sldId="333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B54AD7EF-8850-4897-89CB-5547117B193D}" dt="2020-08-26T13:19:31.202" v="2251" actId="207"/>
          <ac:graphicFrameMkLst>
            <pc:docMk/>
            <pc:sldMk cId="3795764016" sldId="333"/>
            <ac:graphicFrameMk id="2" creationId="{00000000-0000-0000-0000-000000000000}"/>
          </ac:graphicFrameMkLst>
        </pc:graphicFrameChg>
      </pc:sldChg>
      <pc:sldChg chg="addSp modSp">
        <pc:chgData name="Holloway James USRS" userId="209a2036-82a2-4c68-aa90-367cf796b15e" providerId="ADAL" clId="{B54AD7EF-8850-4897-89CB-5547117B193D}" dt="2020-08-27T17:57:20.930" v="3796" actId="313"/>
        <pc:sldMkLst>
          <pc:docMk/>
          <pc:sldMk cId="2274499814" sldId="341"/>
        </pc:sldMkLst>
        <pc:spChg chg="mod">
          <ac:chgData name="Holloway James USRS" userId="209a2036-82a2-4c68-aa90-367cf796b15e" providerId="ADAL" clId="{B54AD7EF-8850-4897-89CB-5547117B193D}" dt="2020-08-27T17:57:20.930" v="3796" actId="313"/>
          <ac:spMkLst>
            <pc:docMk/>
            <pc:sldMk cId="2274499814" sldId="341"/>
            <ac:spMk id="2" creationId="{BBAA0225-4266-4C9E-B1B5-EAB969556BF9}"/>
          </ac:spMkLst>
        </pc:spChg>
        <pc:spChg chg="mod">
          <ac:chgData name="Holloway James USRS" userId="209a2036-82a2-4c68-aa90-367cf796b15e" providerId="ADAL" clId="{B54AD7EF-8850-4897-89CB-5547117B193D}" dt="2020-08-26T13:10:27.656" v="2051" actId="27636"/>
          <ac:spMkLst>
            <pc:docMk/>
            <pc:sldMk cId="2274499814" sldId="341"/>
            <ac:spMk id="4" creationId="{BB3957F2-DE00-4817-8F70-06C9C6930A37}"/>
          </ac:spMkLst>
        </pc:spChg>
        <pc:spChg chg="mod">
          <ac:chgData name="Holloway James USRS" userId="209a2036-82a2-4c68-aa90-367cf796b15e" providerId="ADAL" clId="{B54AD7EF-8850-4897-89CB-5547117B193D}" dt="2020-08-26T13:11:23.217" v="2068" actId="6549"/>
          <ac:spMkLst>
            <pc:docMk/>
            <pc:sldMk cId="2274499814" sldId="341"/>
            <ac:spMk id="10" creationId="{FC66E46C-0EB7-43DF-BCEE-E9BF504CC8B6}"/>
          </ac:spMkLst>
        </pc:spChg>
        <pc:spChg chg="mod">
          <ac:chgData name="Holloway James USRS" userId="209a2036-82a2-4c68-aa90-367cf796b15e" providerId="ADAL" clId="{B54AD7EF-8850-4897-89CB-5547117B193D}" dt="2020-08-26T13:11:45.182" v="2073" actId="6549"/>
          <ac:spMkLst>
            <pc:docMk/>
            <pc:sldMk cId="2274499814" sldId="341"/>
            <ac:spMk id="12" creationId="{4568B7EE-8E96-4391-A1B9-C2695CCC598C}"/>
          </ac:spMkLst>
        </pc:spChg>
        <pc:spChg chg="add mod">
          <ac:chgData name="Holloway James USRS" userId="209a2036-82a2-4c68-aa90-367cf796b15e" providerId="ADAL" clId="{B54AD7EF-8850-4897-89CB-5547117B193D}" dt="2020-08-26T13:11:11.395" v="2054" actId="1076"/>
          <ac:spMkLst>
            <pc:docMk/>
            <pc:sldMk cId="2274499814" sldId="341"/>
            <ac:spMk id="13" creationId="{3304ACA2-087F-4938-92B5-D056B1E63A8F}"/>
          </ac:spMkLst>
        </pc:spChg>
        <pc:cxnChg chg="mod">
          <ac:chgData name="Holloway James USRS" userId="209a2036-82a2-4c68-aa90-367cf796b15e" providerId="ADAL" clId="{B54AD7EF-8850-4897-89CB-5547117B193D}" dt="2020-08-26T13:11:29.129" v="2069" actId="14100"/>
          <ac:cxnSpMkLst>
            <pc:docMk/>
            <pc:sldMk cId="2274499814" sldId="341"/>
            <ac:cxnSpMk id="14" creationId="{C6D9F349-B911-4C40-BE8C-C058F3166428}"/>
          </ac:cxnSpMkLst>
        </pc:cxnChg>
        <pc:cxnChg chg="mod">
          <ac:chgData name="Holloway James USRS" userId="209a2036-82a2-4c68-aa90-367cf796b15e" providerId="ADAL" clId="{B54AD7EF-8850-4897-89CB-5547117B193D}" dt="2020-08-26T13:11:56.837" v="2075" actId="14100"/>
          <ac:cxnSpMkLst>
            <pc:docMk/>
            <pc:sldMk cId="2274499814" sldId="341"/>
            <ac:cxnSpMk id="15" creationId="{E68DA6BC-F53F-47AD-98F7-0394C25F27CA}"/>
          </ac:cxnSpMkLst>
        </pc:cxnChg>
        <pc:cxnChg chg="mod">
          <ac:chgData name="Holloway James USRS" userId="209a2036-82a2-4c68-aa90-367cf796b15e" providerId="ADAL" clId="{B54AD7EF-8850-4897-89CB-5547117B193D}" dt="2020-08-26T13:11:59.925" v="2076" actId="14100"/>
          <ac:cxnSpMkLst>
            <pc:docMk/>
            <pc:sldMk cId="2274499814" sldId="341"/>
            <ac:cxnSpMk id="16" creationId="{8F70B50B-3FBA-4BB7-B527-60AACB8B6469}"/>
          </ac:cxnSpMkLst>
        </pc:cxnChg>
        <pc:cxnChg chg="add mod">
          <ac:chgData name="Holloway James USRS" userId="209a2036-82a2-4c68-aa90-367cf796b15e" providerId="ADAL" clId="{B54AD7EF-8850-4897-89CB-5547117B193D}" dt="2020-08-26T13:11:16.955" v="2056" actId="14100"/>
          <ac:cxnSpMkLst>
            <pc:docMk/>
            <pc:sldMk cId="2274499814" sldId="341"/>
            <ac:cxnSpMk id="17" creationId="{D12CAD8F-456B-492F-A78B-5746C52CE096}"/>
          </ac:cxnSpMkLst>
        </pc:cxnChg>
      </pc:sldChg>
      <pc:sldChg chg="del">
        <pc:chgData name="Holloway James USRS" userId="209a2036-82a2-4c68-aa90-367cf796b15e" providerId="ADAL" clId="{B54AD7EF-8850-4897-89CB-5547117B193D}" dt="2020-08-19T13:52:29.682" v="1162" actId="2696"/>
        <pc:sldMkLst>
          <pc:docMk/>
          <pc:sldMk cId="2646461251" sldId="341"/>
        </pc:sldMkLst>
      </pc:sldChg>
      <pc:sldChg chg="del">
        <pc:chgData name="Holloway James USRS" userId="209a2036-82a2-4c68-aa90-367cf796b15e" providerId="ADAL" clId="{B54AD7EF-8850-4897-89CB-5547117B193D}" dt="2020-08-19T13:52:29.787" v="1179" actId="2696"/>
        <pc:sldMkLst>
          <pc:docMk/>
          <pc:sldMk cId="3388044669" sldId="342"/>
        </pc:sldMkLst>
      </pc:sldChg>
      <pc:sldChg chg="add del">
        <pc:chgData name="Holloway James USRS" userId="209a2036-82a2-4c68-aa90-367cf796b15e" providerId="ADAL" clId="{B54AD7EF-8850-4897-89CB-5547117B193D}" dt="2020-08-19T13:43:18.190" v="560" actId="2696"/>
        <pc:sldMkLst>
          <pc:docMk/>
          <pc:sldMk cId="2860066957" sldId="343"/>
        </pc:sldMkLst>
      </pc:sldChg>
      <pc:sldChg chg="addSp delSp modSp add ord modTransition">
        <pc:chgData name="Holloway James USRS" userId="209a2036-82a2-4c68-aa90-367cf796b15e" providerId="ADAL" clId="{B54AD7EF-8850-4897-89CB-5547117B193D}" dt="2020-08-26T15:05:27.549" v="3693"/>
        <pc:sldMkLst>
          <pc:docMk/>
          <pc:sldMk cId="976632107" sldId="344"/>
        </pc:sldMkLst>
        <pc:spChg chg="mod">
          <ac:chgData name="Holloway James USRS" userId="209a2036-82a2-4c68-aa90-367cf796b15e" providerId="ADAL" clId="{B54AD7EF-8850-4897-89CB-5547117B193D}" dt="2020-08-26T14:17:43.829" v="2770" actId="6549"/>
          <ac:spMkLst>
            <pc:docMk/>
            <pc:sldMk cId="976632107" sldId="344"/>
            <ac:spMk id="36866" creationId="{00000000-0000-0000-0000-000000000000}"/>
          </ac:spMkLst>
        </pc:spChg>
        <pc:graphicFrameChg chg="add del mod">
          <ac:chgData name="Holloway James USRS" userId="209a2036-82a2-4c68-aa90-367cf796b15e" providerId="ADAL" clId="{B54AD7EF-8850-4897-89CB-5547117B193D}" dt="2020-08-26T14:17:46.663" v="2771"/>
          <ac:graphicFrameMkLst>
            <pc:docMk/>
            <pc:sldMk cId="976632107" sldId="344"/>
            <ac:graphicFrameMk id="2" creationId="{094DD165-70F9-40AF-98C4-E34844668190}"/>
          </ac:graphicFrameMkLst>
        </pc:graphicFrameChg>
        <pc:graphicFrameChg chg="add mod modGraphic">
          <ac:chgData name="Holloway James USRS" userId="209a2036-82a2-4c68-aa90-367cf796b15e" providerId="ADAL" clId="{B54AD7EF-8850-4897-89CB-5547117B193D}" dt="2020-08-26T14:18:23.349" v="2790"/>
          <ac:graphicFrameMkLst>
            <pc:docMk/>
            <pc:sldMk cId="976632107" sldId="344"/>
            <ac:graphicFrameMk id="3" creationId="{2CC1BC93-54AA-435C-9C17-35281B54643A}"/>
          </ac:graphicFrameMkLst>
        </pc:graphicFrameChg>
      </pc:sldChg>
      <pc:sldChg chg="addSp delSp modSp add modTransition">
        <pc:chgData name="Holloway James USRS" userId="209a2036-82a2-4c68-aa90-367cf796b15e" providerId="ADAL" clId="{B54AD7EF-8850-4897-89CB-5547117B193D}" dt="2020-08-26T15:05:27.549" v="3693"/>
        <pc:sldMkLst>
          <pc:docMk/>
          <pc:sldMk cId="2218580378" sldId="345"/>
        </pc:sldMkLst>
        <pc:spChg chg="mod">
          <ac:chgData name="Holloway James USRS" userId="209a2036-82a2-4c68-aa90-367cf796b15e" providerId="ADAL" clId="{B54AD7EF-8850-4897-89CB-5547117B193D}" dt="2020-08-26T14:14:09.203" v="2751" actId="6549"/>
          <ac:spMkLst>
            <pc:docMk/>
            <pc:sldMk cId="2218580378" sldId="345"/>
            <ac:spMk id="36866" creationId="{00000000-0000-0000-0000-000000000000}"/>
          </ac:spMkLst>
        </pc:spChg>
        <pc:graphicFrameChg chg="add del mod">
          <ac:chgData name="Holloway James USRS" userId="209a2036-82a2-4c68-aa90-367cf796b15e" providerId="ADAL" clId="{B54AD7EF-8850-4897-89CB-5547117B193D}" dt="2020-08-19T13:23:28.398" v="417"/>
          <ac:graphicFrameMkLst>
            <pc:docMk/>
            <pc:sldMk cId="2218580378" sldId="345"/>
            <ac:graphicFrameMk id="2" creationId="{C6220081-DC1D-4307-A373-56E4CB2D6384}"/>
          </ac:graphicFrameMkLst>
        </pc:graphicFrameChg>
        <pc:graphicFrameChg chg="add del mod">
          <ac:chgData name="Holloway James USRS" userId="209a2036-82a2-4c68-aa90-367cf796b15e" providerId="ADAL" clId="{B54AD7EF-8850-4897-89CB-5547117B193D}" dt="2020-08-19T13:23:58.183" v="423"/>
          <ac:graphicFrameMkLst>
            <pc:docMk/>
            <pc:sldMk cId="2218580378" sldId="345"/>
            <ac:graphicFrameMk id="3" creationId="{F6FC9B1F-5802-4904-AA30-073CAFD60E0C}"/>
          </ac:graphicFrameMkLst>
        </pc:graphicFrameChg>
        <pc:graphicFrameChg chg="add del mod">
          <ac:chgData name="Holloway James USRS" userId="209a2036-82a2-4c68-aa90-367cf796b15e" providerId="ADAL" clId="{B54AD7EF-8850-4897-89CB-5547117B193D}" dt="2020-08-19T13:25:17.644" v="429"/>
          <ac:graphicFrameMkLst>
            <pc:docMk/>
            <pc:sldMk cId="2218580378" sldId="345"/>
            <ac:graphicFrameMk id="4" creationId="{0651AF8C-2B59-43B4-A622-B3BD7CC6D828}"/>
          </ac:graphicFrameMkLst>
        </pc:graphicFrameChg>
        <pc:graphicFrameChg chg="add mod">
          <ac:chgData name="Holloway James USRS" userId="209a2036-82a2-4c68-aa90-367cf796b15e" providerId="ADAL" clId="{B54AD7EF-8850-4897-89CB-5547117B193D}" dt="2020-08-19T13:25:34.946" v="434" actId="14100"/>
          <ac:graphicFrameMkLst>
            <pc:docMk/>
            <pc:sldMk cId="2218580378" sldId="345"/>
            <ac:graphicFrameMk id="5" creationId="{E90B194D-B7D3-4529-90ED-D126A4887D7B}"/>
          </ac:graphicFrameMkLst>
        </pc:graphicFrameChg>
      </pc:sldChg>
      <pc:sldChg chg="addSp delSp modSp add modTransition">
        <pc:chgData name="Holloway James USRS" userId="209a2036-82a2-4c68-aa90-367cf796b15e" providerId="ADAL" clId="{B54AD7EF-8850-4897-89CB-5547117B193D}" dt="2020-08-26T15:05:27.549" v="3693"/>
        <pc:sldMkLst>
          <pc:docMk/>
          <pc:sldMk cId="63884130" sldId="346"/>
        </pc:sldMkLst>
        <pc:spChg chg="add mod">
          <ac:chgData name="Holloway James USRS" userId="209a2036-82a2-4c68-aa90-367cf796b15e" providerId="ADAL" clId="{B54AD7EF-8850-4897-89CB-5547117B193D}" dt="2020-08-26T14:05:11.768" v="2659" actId="6549"/>
          <ac:spMkLst>
            <pc:docMk/>
            <pc:sldMk cId="63884130" sldId="346"/>
            <ac:spMk id="2" creationId="{97E67CA3-523B-4ACA-AB1A-D2DA70CC216F}"/>
          </ac:spMkLst>
        </pc:spChg>
        <pc:spChg chg="mod">
          <ac:chgData name="Holloway James USRS" userId="209a2036-82a2-4c68-aa90-367cf796b15e" providerId="ADAL" clId="{B54AD7EF-8850-4897-89CB-5547117B193D}" dt="2020-08-19T12:51:53.925" v="259" actId="20577"/>
          <ac:spMkLst>
            <pc:docMk/>
            <pc:sldMk cId="63884130" sldId="346"/>
            <ac:spMk id="36866" creationId="{00000000-0000-0000-0000-000000000000}"/>
          </ac:spMkLst>
        </pc:spChg>
        <pc:graphicFrameChg chg="add del mod">
          <ac:chgData name="Holloway James USRS" userId="209a2036-82a2-4c68-aa90-367cf796b15e" providerId="ADAL" clId="{B54AD7EF-8850-4897-89CB-5547117B193D}" dt="2020-08-19T12:50:53.031" v="207"/>
          <ac:graphicFrameMkLst>
            <pc:docMk/>
            <pc:sldMk cId="63884130" sldId="346"/>
            <ac:graphicFrameMk id="2" creationId="{5F5D3E2C-BAB4-4524-94B2-9F5E57A588B8}"/>
          </ac:graphicFrameMkLst>
        </pc:graphicFrameChg>
        <pc:graphicFrameChg chg="add mod">
          <ac:chgData name="Holloway James USRS" userId="209a2036-82a2-4c68-aa90-367cf796b15e" providerId="ADAL" clId="{B54AD7EF-8850-4897-89CB-5547117B193D}" dt="2020-08-19T12:51:18.130" v="212" actId="14100"/>
          <ac:graphicFrameMkLst>
            <pc:docMk/>
            <pc:sldMk cId="63884130" sldId="346"/>
            <ac:graphicFrameMk id="3" creationId="{65F67456-6866-4374-A114-33EFFCC6FC77}"/>
          </ac:graphicFrameMkLst>
        </pc:graphicFrameChg>
      </pc:sldChg>
      <pc:sldChg chg="addSp delSp modSp add ord modTransition">
        <pc:chgData name="Holloway James USRS" userId="209a2036-82a2-4c68-aa90-367cf796b15e" providerId="ADAL" clId="{B54AD7EF-8850-4897-89CB-5547117B193D}" dt="2020-08-26T15:05:27.549" v="3693"/>
        <pc:sldMkLst>
          <pc:docMk/>
          <pc:sldMk cId="1429185765" sldId="347"/>
        </pc:sldMkLst>
        <pc:spChg chg="mod">
          <ac:chgData name="Holloway James USRS" userId="209a2036-82a2-4c68-aa90-367cf796b15e" providerId="ADAL" clId="{B54AD7EF-8850-4897-89CB-5547117B193D}" dt="2020-08-26T14:14:22.356" v="2757" actId="20577"/>
          <ac:spMkLst>
            <pc:docMk/>
            <pc:sldMk cId="1429185765" sldId="347"/>
            <ac:spMk id="36866" creationId="{00000000-0000-0000-0000-000000000000}"/>
          </ac:spMkLst>
        </pc:spChg>
        <pc:graphicFrameChg chg="add del mod">
          <ac:chgData name="Holloway James USRS" userId="209a2036-82a2-4c68-aa90-367cf796b15e" providerId="ADAL" clId="{B54AD7EF-8850-4897-89CB-5547117B193D}" dt="2020-08-26T14:12:33.290" v="2725"/>
          <ac:graphicFrameMkLst>
            <pc:docMk/>
            <pc:sldMk cId="1429185765" sldId="347"/>
            <ac:graphicFrameMk id="2" creationId="{B3C35448-CABC-49CA-A887-A4CC010CEE69}"/>
          </ac:graphicFrameMkLst>
        </pc:graphicFrameChg>
        <pc:graphicFrameChg chg="add mod modGraphic">
          <ac:chgData name="Holloway James USRS" userId="209a2036-82a2-4c68-aa90-367cf796b15e" providerId="ADAL" clId="{B54AD7EF-8850-4897-89CB-5547117B193D}" dt="2020-08-26T14:13:15.510" v="2747" actId="20577"/>
          <ac:graphicFrameMkLst>
            <pc:docMk/>
            <pc:sldMk cId="1429185765" sldId="347"/>
            <ac:graphicFrameMk id="3" creationId="{A24AD61E-2177-42F1-B4B9-374CAD47101B}"/>
          </ac:graphicFrameMkLst>
        </pc:graphicFrameChg>
        <pc:graphicFrameChg chg="del">
          <ac:chgData name="Holloway James USRS" userId="209a2036-82a2-4c68-aa90-367cf796b15e" providerId="ADAL" clId="{B54AD7EF-8850-4897-89CB-5547117B193D}" dt="2020-08-19T13:35:32.585" v="514"/>
          <ac:graphicFrameMkLst>
            <pc:docMk/>
            <pc:sldMk cId="1429185765" sldId="347"/>
            <ac:graphicFrameMk id="5" creationId="{E90B194D-B7D3-4529-90ED-D126A4887D7B}"/>
          </ac:graphicFrameMkLst>
        </pc:graphicFrameChg>
      </pc:sldChg>
      <pc:sldChg chg="addSp delSp modSp add ord modTransition">
        <pc:chgData name="Holloway James USRS" userId="209a2036-82a2-4c68-aa90-367cf796b15e" providerId="ADAL" clId="{B54AD7EF-8850-4897-89CB-5547117B193D}" dt="2020-08-26T15:05:27.549" v="3693"/>
        <pc:sldMkLst>
          <pc:docMk/>
          <pc:sldMk cId="1346304395" sldId="348"/>
        </pc:sldMkLst>
        <pc:spChg chg="mod">
          <ac:chgData name="Holloway James USRS" userId="209a2036-82a2-4c68-aa90-367cf796b15e" providerId="ADAL" clId="{B54AD7EF-8850-4897-89CB-5547117B193D}" dt="2020-08-19T13:35:36.694" v="518" actId="6549"/>
          <ac:spMkLst>
            <pc:docMk/>
            <pc:sldMk cId="1346304395" sldId="348"/>
            <ac:spMk id="36866" creationId="{00000000-0000-0000-0000-000000000000}"/>
          </ac:spMkLst>
        </pc:spChg>
        <pc:graphicFrameChg chg="del">
          <ac:chgData name="Holloway James USRS" userId="209a2036-82a2-4c68-aa90-367cf796b15e" providerId="ADAL" clId="{B54AD7EF-8850-4897-89CB-5547117B193D}" dt="2020-08-19T13:35:39.049" v="519"/>
          <ac:graphicFrameMkLst>
            <pc:docMk/>
            <pc:sldMk cId="1346304395" sldId="348"/>
            <ac:graphicFrameMk id="2" creationId="{094DD165-70F9-40AF-98C4-E34844668190}"/>
          </ac:graphicFrameMkLst>
        </pc:graphicFrameChg>
        <pc:graphicFrameChg chg="add mod modGraphic">
          <ac:chgData name="Holloway James USRS" userId="209a2036-82a2-4c68-aa90-367cf796b15e" providerId="ADAL" clId="{B54AD7EF-8850-4897-89CB-5547117B193D}" dt="2020-08-26T14:10:43.431" v="2701" actId="403"/>
          <ac:graphicFrameMkLst>
            <pc:docMk/>
            <pc:sldMk cId="1346304395" sldId="348"/>
            <ac:graphicFrameMk id="2" creationId="{4ACF33D1-A418-43AB-901F-BFFBF58B3C20}"/>
          </ac:graphicFrameMkLst>
        </pc:graphicFrameChg>
        <pc:graphicFrameChg chg="add del mod">
          <ac:chgData name="Holloway James USRS" userId="209a2036-82a2-4c68-aa90-367cf796b15e" providerId="ADAL" clId="{B54AD7EF-8850-4897-89CB-5547117B193D}" dt="2020-08-26T14:07:18.856" v="2660"/>
          <ac:graphicFrameMkLst>
            <pc:docMk/>
            <pc:sldMk cId="1346304395" sldId="348"/>
            <ac:graphicFrameMk id="3" creationId="{8D518BFA-23C1-43D9-84CF-34C65B343027}"/>
          </ac:graphicFrameMkLst>
        </pc:graphicFrameChg>
      </pc:sldChg>
      <pc:sldChg chg="addSp delSp modSp add ord modTransition">
        <pc:chgData name="Holloway James USRS" userId="209a2036-82a2-4c68-aa90-367cf796b15e" providerId="ADAL" clId="{B54AD7EF-8850-4897-89CB-5547117B193D}" dt="2020-08-26T15:05:27.549" v="3693"/>
        <pc:sldMkLst>
          <pc:docMk/>
          <pc:sldMk cId="2256366884" sldId="349"/>
        </pc:sldMkLst>
        <pc:spChg chg="mod">
          <ac:chgData name="Holloway James USRS" userId="209a2036-82a2-4c68-aa90-367cf796b15e" providerId="ADAL" clId="{B54AD7EF-8850-4897-89CB-5547117B193D}" dt="2020-08-26T14:14:39.324" v="2763" actId="20577"/>
          <ac:spMkLst>
            <pc:docMk/>
            <pc:sldMk cId="2256366884" sldId="349"/>
            <ac:spMk id="36866" creationId="{00000000-0000-0000-0000-000000000000}"/>
          </ac:spMkLst>
        </pc:spChg>
        <pc:graphicFrameChg chg="add mod modGraphic">
          <ac:chgData name="Holloway James USRS" userId="209a2036-82a2-4c68-aa90-367cf796b15e" providerId="ADAL" clId="{B54AD7EF-8850-4897-89CB-5547117B193D}" dt="2020-08-26T14:12:10.675" v="2724"/>
          <ac:graphicFrameMkLst>
            <pc:docMk/>
            <pc:sldMk cId="2256366884" sldId="349"/>
            <ac:graphicFrameMk id="2" creationId="{7F0C5E8C-9257-49BB-8DBC-6037563D4940}"/>
          </ac:graphicFrameMkLst>
        </pc:graphicFrameChg>
        <pc:graphicFrameChg chg="del">
          <ac:chgData name="Holloway James USRS" userId="209a2036-82a2-4c68-aa90-367cf796b15e" providerId="ADAL" clId="{B54AD7EF-8850-4897-89CB-5547117B193D}" dt="2020-08-19T13:38:23.339" v="536"/>
          <ac:graphicFrameMkLst>
            <pc:docMk/>
            <pc:sldMk cId="2256366884" sldId="349"/>
            <ac:graphicFrameMk id="2" creationId="{B3C35448-CABC-49CA-A887-A4CC010CEE69}"/>
          </ac:graphicFrameMkLst>
        </pc:graphicFrameChg>
        <pc:graphicFrameChg chg="add del mod">
          <ac:chgData name="Holloway James USRS" userId="209a2036-82a2-4c68-aa90-367cf796b15e" providerId="ADAL" clId="{B54AD7EF-8850-4897-89CB-5547117B193D}" dt="2020-08-19T13:38:47.686" v="538"/>
          <ac:graphicFrameMkLst>
            <pc:docMk/>
            <pc:sldMk cId="2256366884" sldId="349"/>
            <ac:graphicFrameMk id="3" creationId="{273BECBA-4082-41C0-990B-2872C57641BC}"/>
          </ac:graphicFrameMkLst>
        </pc:graphicFrameChg>
        <pc:graphicFrameChg chg="add del mod">
          <ac:chgData name="Holloway James USRS" userId="209a2036-82a2-4c68-aa90-367cf796b15e" providerId="ADAL" clId="{B54AD7EF-8850-4897-89CB-5547117B193D}" dt="2020-08-19T13:39:08.511" v="542"/>
          <ac:graphicFrameMkLst>
            <pc:docMk/>
            <pc:sldMk cId="2256366884" sldId="349"/>
            <ac:graphicFrameMk id="4" creationId="{2555048C-943C-401F-AEE7-8D7230DD7ADC}"/>
          </ac:graphicFrameMkLst>
        </pc:graphicFrameChg>
        <pc:graphicFrameChg chg="add del mod">
          <ac:chgData name="Holloway James USRS" userId="209a2036-82a2-4c68-aa90-367cf796b15e" providerId="ADAL" clId="{B54AD7EF-8850-4897-89CB-5547117B193D}" dt="2020-08-26T14:11:29.017" v="2704"/>
          <ac:graphicFrameMkLst>
            <pc:docMk/>
            <pc:sldMk cId="2256366884" sldId="349"/>
            <ac:graphicFrameMk id="5" creationId="{D485F50B-D9FB-43B9-A318-8CE5B2DD8CFB}"/>
          </ac:graphicFrameMkLst>
        </pc:graphicFrameChg>
      </pc:sldChg>
      <pc:sldChg chg="addSp delSp modSp add ord modTransition">
        <pc:chgData name="Holloway James USRS" userId="209a2036-82a2-4c68-aa90-367cf796b15e" providerId="ADAL" clId="{B54AD7EF-8850-4897-89CB-5547117B193D}" dt="2020-08-26T15:05:27.549" v="3693"/>
        <pc:sldMkLst>
          <pc:docMk/>
          <pc:sldMk cId="2534455255" sldId="350"/>
        </pc:sldMkLst>
        <pc:spChg chg="mod">
          <ac:chgData name="Holloway James USRS" userId="209a2036-82a2-4c68-aa90-367cf796b15e" providerId="ADAL" clId="{B54AD7EF-8850-4897-89CB-5547117B193D}" dt="2020-08-19T13:39:39.783" v="551" actId="6549"/>
          <ac:spMkLst>
            <pc:docMk/>
            <pc:sldMk cId="2534455255" sldId="350"/>
            <ac:spMk id="36866" creationId="{00000000-0000-0000-0000-000000000000}"/>
          </ac:spMkLst>
        </pc:spChg>
        <pc:graphicFrameChg chg="add del mod">
          <ac:chgData name="Holloway James USRS" userId="209a2036-82a2-4c68-aa90-367cf796b15e" providerId="ADAL" clId="{B54AD7EF-8850-4897-89CB-5547117B193D}" dt="2020-08-26T14:09:43.124" v="2677"/>
          <ac:graphicFrameMkLst>
            <pc:docMk/>
            <pc:sldMk cId="2534455255" sldId="350"/>
            <ac:graphicFrameMk id="2" creationId="{94E317CC-34DC-44EC-A081-371D5D0079C5}"/>
          </ac:graphicFrameMkLst>
        </pc:graphicFrameChg>
        <pc:graphicFrameChg chg="del">
          <ac:chgData name="Holloway James USRS" userId="209a2036-82a2-4c68-aa90-367cf796b15e" providerId="ADAL" clId="{B54AD7EF-8850-4897-89CB-5547117B193D}" dt="2020-08-19T13:40:23.594" v="552"/>
          <ac:graphicFrameMkLst>
            <pc:docMk/>
            <pc:sldMk cId="2534455255" sldId="350"/>
            <ac:graphicFrameMk id="3" creationId="{8D518BFA-23C1-43D9-84CF-34C65B343027}"/>
          </ac:graphicFrameMkLst>
        </pc:graphicFrameChg>
        <pc:graphicFrameChg chg="add mod modGraphic">
          <ac:chgData name="Holloway James USRS" userId="209a2036-82a2-4c68-aa90-367cf796b15e" providerId="ADAL" clId="{B54AD7EF-8850-4897-89CB-5547117B193D}" dt="2020-08-26T14:11:01.104" v="2703" actId="403"/>
          <ac:graphicFrameMkLst>
            <pc:docMk/>
            <pc:sldMk cId="2534455255" sldId="350"/>
            <ac:graphicFrameMk id="3" creationId="{D83FAC49-C704-4DC4-BD2C-F568E5693C94}"/>
          </ac:graphicFrameMkLst>
        </pc:graphicFrameChg>
      </pc:sldChg>
      <pc:sldChg chg="modSp add">
        <pc:chgData name="Holloway James USRS" userId="209a2036-82a2-4c68-aa90-367cf796b15e" providerId="ADAL" clId="{B54AD7EF-8850-4897-89CB-5547117B193D}" dt="2020-08-26T14:55:21.650" v="3543" actId="113"/>
        <pc:sldMkLst>
          <pc:docMk/>
          <pc:sldMk cId="2086451609" sldId="351"/>
        </pc:sldMkLst>
        <pc:spChg chg="mod">
          <ac:chgData name="Holloway James USRS" userId="209a2036-82a2-4c68-aa90-367cf796b15e" providerId="ADAL" clId="{B54AD7EF-8850-4897-89CB-5547117B193D}" dt="2020-08-26T14:55:21.650" v="3543" actId="113"/>
          <ac:spMkLst>
            <pc:docMk/>
            <pc:sldMk cId="2086451609" sldId="351"/>
            <ac:spMk id="6147" creationId="{00000000-0000-0000-0000-000000000000}"/>
          </ac:spMkLst>
        </pc:spChg>
      </pc:sldChg>
      <pc:sldChg chg="modSp add">
        <pc:chgData name="Holloway James USRS" userId="209a2036-82a2-4c68-aa90-367cf796b15e" providerId="ADAL" clId="{B54AD7EF-8850-4897-89CB-5547117B193D}" dt="2020-08-27T22:19:20.877" v="3809" actId="6549"/>
        <pc:sldMkLst>
          <pc:docMk/>
          <pc:sldMk cId="1345033976" sldId="352"/>
        </pc:sldMkLst>
        <pc:spChg chg="mod">
          <ac:chgData name="Holloway James USRS" userId="209a2036-82a2-4c68-aa90-367cf796b15e" providerId="ADAL" clId="{B54AD7EF-8850-4897-89CB-5547117B193D}" dt="2020-08-19T13:50:46.606" v="1052"/>
          <ac:spMkLst>
            <pc:docMk/>
            <pc:sldMk cId="1345033976" sldId="352"/>
            <ac:spMk id="2" creationId="{0E099AE5-402B-4709-A425-979B4938EE93}"/>
          </ac:spMkLst>
        </pc:spChg>
        <pc:spChg chg="mod">
          <ac:chgData name="Holloway James USRS" userId="209a2036-82a2-4c68-aa90-367cf796b15e" providerId="ADAL" clId="{B54AD7EF-8850-4897-89CB-5547117B193D}" dt="2020-08-27T22:19:20.877" v="3809" actId="6549"/>
          <ac:spMkLst>
            <pc:docMk/>
            <pc:sldMk cId="1345033976" sldId="352"/>
            <ac:spMk id="3" creationId="{BF716BA2-13BE-4AE8-8051-83C69182EA88}"/>
          </ac:spMkLst>
        </pc:spChg>
      </pc:sldChg>
      <pc:sldChg chg="addSp delSp modSp add modTransition">
        <pc:chgData name="Holloway James USRS" userId="209a2036-82a2-4c68-aa90-367cf796b15e" providerId="ADAL" clId="{B54AD7EF-8850-4897-89CB-5547117B193D}" dt="2020-08-27T17:59:36.708" v="3808"/>
        <pc:sldMkLst>
          <pc:docMk/>
          <pc:sldMk cId="4009283929" sldId="353"/>
        </pc:sldMkLst>
        <pc:spChg chg="mod">
          <ac:chgData name="Holloway James USRS" userId="209a2036-82a2-4c68-aa90-367cf796b15e" providerId="ADAL" clId="{B54AD7EF-8850-4897-89CB-5547117B193D}" dt="2020-08-25T14:25:11.651" v="1505" actId="20577"/>
          <ac:spMkLst>
            <pc:docMk/>
            <pc:sldMk cId="4009283929" sldId="353"/>
            <ac:spMk id="2" creationId="{E6749251-2BA0-40AC-BA39-BBF656C575CF}"/>
          </ac:spMkLst>
        </pc:spChg>
        <pc:spChg chg="del mod">
          <ac:chgData name="Holloway James USRS" userId="209a2036-82a2-4c68-aa90-367cf796b15e" providerId="ADAL" clId="{B54AD7EF-8850-4897-89CB-5547117B193D}" dt="2020-08-25T14:24:52.753" v="1487"/>
          <ac:spMkLst>
            <pc:docMk/>
            <pc:sldMk cId="4009283929" sldId="353"/>
            <ac:spMk id="3" creationId="{BCAA5C0F-4257-4C72-B0D0-15D8BA757DEE}"/>
          </ac:spMkLst>
        </pc:spChg>
        <pc:graphicFrameChg chg="add mod modGraphic">
          <ac:chgData name="Holloway James USRS" userId="209a2036-82a2-4c68-aa90-367cf796b15e" providerId="ADAL" clId="{B54AD7EF-8850-4897-89CB-5547117B193D}" dt="2020-08-26T14:18:59.060" v="2791" actId="207"/>
          <ac:graphicFrameMkLst>
            <pc:docMk/>
            <pc:sldMk cId="4009283929" sldId="353"/>
            <ac:graphicFrameMk id="5" creationId="{54769C79-7137-41F4-84AA-1F6C1D186817}"/>
          </ac:graphicFrameMkLst>
        </pc:graphicFrameChg>
      </pc:sldChg>
      <pc:sldChg chg="add mod modTransition">
        <pc:chgData name="Holloway James USRS" userId="209a2036-82a2-4c68-aa90-367cf796b15e" providerId="ADAL" clId="{B54AD7EF-8850-4897-89CB-5547117B193D}" dt="2020-08-27T16:33:58.806" v="3705" actId="27918"/>
        <pc:sldMkLst>
          <pc:docMk/>
          <pc:sldMk cId="3013103304" sldId="354"/>
        </pc:sldMkLst>
      </pc:sldChg>
      <pc:sldChg chg="modSp add mod modTransition">
        <pc:chgData name="Holloway James USRS" userId="209a2036-82a2-4c68-aa90-367cf796b15e" providerId="ADAL" clId="{B54AD7EF-8850-4897-89CB-5547117B193D}" dt="2020-08-27T16:34:26.801" v="3708" actId="27918"/>
        <pc:sldMkLst>
          <pc:docMk/>
          <pc:sldMk cId="811374848" sldId="355"/>
        </pc:sldMkLst>
        <pc:spChg chg="mod">
          <ac:chgData name="Holloway James USRS" userId="209a2036-82a2-4c68-aa90-367cf796b15e" providerId="ADAL" clId="{B54AD7EF-8850-4897-89CB-5547117B193D}" dt="2020-08-26T13:21:43.776" v="2274" actId="6549"/>
          <ac:spMkLst>
            <pc:docMk/>
            <pc:sldMk cId="811374848" sldId="355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4:47.056" v="3711" actId="27918"/>
        <pc:sldMkLst>
          <pc:docMk/>
          <pc:sldMk cId="3322059383" sldId="356"/>
        </pc:sldMkLst>
        <pc:spChg chg="mod">
          <ac:chgData name="Holloway James USRS" userId="209a2036-82a2-4c68-aa90-367cf796b15e" providerId="ADAL" clId="{B54AD7EF-8850-4897-89CB-5547117B193D}" dt="2020-08-26T13:39:06.721" v="2314" actId="6549"/>
          <ac:spMkLst>
            <pc:docMk/>
            <pc:sldMk cId="3322059383" sldId="356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4:58.052" v="3714" actId="27918"/>
        <pc:sldMkLst>
          <pc:docMk/>
          <pc:sldMk cId="2548873830" sldId="357"/>
        </pc:sldMkLst>
        <pc:spChg chg="mod">
          <ac:chgData name="Holloway James USRS" userId="209a2036-82a2-4c68-aa90-367cf796b15e" providerId="ADAL" clId="{B54AD7EF-8850-4897-89CB-5547117B193D}" dt="2020-08-26T13:40:33.448" v="2327" actId="6549"/>
          <ac:spMkLst>
            <pc:docMk/>
            <pc:sldMk cId="2548873830" sldId="357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5:15.359" v="3717" actId="27918"/>
        <pc:sldMkLst>
          <pc:docMk/>
          <pc:sldMk cId="1521169122" sldId="358"/>
        </pc:sldMkLst>
        <pc:spChg chg="mod">
          <ac:chgData name="Holloway James USRS" userId="209a2036-82a2-4c68-aa90-367cf796b15e" providerId="ADAL" clId="{B54AD7EF-8850-4897-89CB-5547117B193D}" dt="2020-08-26T13:41:20.087" v="2335" actId="6549"/>
          <ac:spMkLst>
            <pc:docMk/>
            <pc:sldMk cId="1521169122" sldId="358"/>
            <ac:spMk id="38914" creationId="{00000000-0000-0000-0000-000000000000}"/>
          </ac:spMkLst>
        </pc:spChg>
      </pc:sldChg>
      <pc:sldChg chg="modSp add mod ord modTransition">
        <pc:chgData name="Holloway James USRS" userId="209a2036-82a2-4c68-aa90-367cf796b15e" providerId="ADAL" clId="{B54AD7EF-8850-4897-89CB-5547117B193D}" dt="2020-08-27T16:35:28.182" v="3720" actId="27918"/>
        <pc:sldMkLst>
          <pc:docMk/>
          <pc:sldMk cId="761570957" sldId="359"/>
        </pc:sldMkLst>
        <pc:spChg chg="mod">
          <ac:chgData name="Holloway James USRS" userId="209a2036-82a2-4c68-aa90-367cf796b15e" providerId="ADAL" clId="{B54AD7EF-8850-4897-89CB-5547117B193D}" dt="2020-08-26T13:42:22.346" v="2371" actId="6549"/>
          <ac:spMkLst>
            <pc:docMk/>
            <pc:sldMk cId="761570957" sldId="359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5:41.328" v="3723" actId="27918"/>
        <pc:sldMkLst>
          <pc:docMk/>
          <pc:sldMk cId="3980417119" sldId="360"/>
        </pc:sldMkLst>
        <pc:spChg chg="mod">
          <ac:chgData name="Holloway James USRS" userId="209a2036-82a2-4c68-aa90-367cf796b15e" providerId="ADAL" clId="{B54AD7EF-8850-4897-89CB-5547117B193D}" dt="2020-08-26T13:42:46.391" v="2378" actId="6549"/>
          <ac:spMkLst>
            <pc:docMk/>
            <pc:sldMk cId="3980417119" sldId="360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5:55.370" v="3726" actId="27918"/>
        <pc:sldMkLst>
          <pc:docMk/>
          <pc:sldMk cId="3074532312" sldId="361"/>
        </pc:sldMkLst>
        <pc:spChg chg="mod">
          <ac:chgData name="Holloway James USRS" userId="209a2036-82a2-4c68-aa90-367cf796b15e" providerId="ADAL" clId="{B54AD7EF-8850-4897-89CB-5547117B193D}" dt="2020-08-26T13:43:08.504" v="2386" actId="6549"/>
          <ac:spMkLst>
            <pc:docMk/>
            <pc:sldMk cId="3074532312" sldId="361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6:12.236" v="3729" actId="27918"/>
        <pc:sldMkLst>
          <pc:docMk/>
          <pc:sldMk cId="838831239" sldId="362"/>
        </pc:sldMkLst>
        <pc:spChg chg="mod">
          <ac:chgData name="Holloway James USRS" userId="209a2036-82a2-4c68-aa90-367cf796b15e" providerId="ADAL" clId="{B54AD7EF-8850-4897-89CB-5547117B193D}" dt="2020-08-26T13:45:38.703" v="2416" actId="6549"/>
          <ac:spMkLst>
            <pc:docMk/>
            <pc:sldMk cId="838831239" sldId="362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6:25.483" v="3732" actId="27918"/>
        <pc:sldMkLst>
          <pc:docMk/>
          <pc:sldMk cId="2655399812" sldId="363"/>
        </pc:sldMkLst>
        <pc:spChg chg="mod">
          <ac:chgData name="Holloway James USRS" userId="209a2036-82a2-4c68-aa90-367cf796b15e" providerId="ADAL" clId="{B54AD7EF-8850-4897-89CB-5547117B193D}" dt="2020-08-26T13:46:07.494" v="2425" actId="6549"/>
          <ac:spMkLst>
            <pc:docMk/>
            <pc:sldMk cId="2655399812" sldId="363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6:38.723" v="3735" actId="27918"/>
        <pc:sldMkLst>
          <pc:docMk/>
          <pc:sldMk cId="873368922" sldId="364"/>
        </pc:sldMkLst>
        <pc:spChg chg="mod">
          <ac:chgData name="Holloway James USRS" userId="209a2036-82a2-4c68-aa90-367cf796b15e" providerId="ADAL" clId="{B54AD7EF-8850-4897-89CB-5547117B193D}" dt="2020-08-26T13:47:13.322" v="2458" actId="6549"/>
          <ac:spMkLst>
            <pc:docMk/>
            <pc:sldMk cId="873368922" sldId="364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B54AD7EF-8850-4897-89CB-5547117B193D}" dt="2020-08-26T13:48:13.049" v="2465"/>
          <ac:graphicFrameMkLst>
            <pc:docMk/>
            <pc:sldMk cId="873368922" sldId="364"/>
            <ac:graphicFrameMk id="2" creationId="{00000000-0000-0000-0000-000000000000}"/>
          </ac:graphicFrameMkLst>
        </pc:graphicFrameChg>
      </pc:sldChg>
      <pc:sldChg chg="modSp add mod modTransition">
        <pc:chgData name="Holloway James USRS" userId="209a2036-82a2-4c68-aa90-367cf796b15e" providerId="ADAL" clId="{B54AD7EF-8850-4897-89CB-5547117B193D}" dt="2020-08-27T16:36:52.140" v="3738" actId="27918"/>
        <pc:sldMkLst>
          <pc:docMk/>
          <pc:sldMk cId="4140054356" sldId="365"/>
        </pc:sldMkLst>
        <pc:spChg chg="mod">
          <ac:chgData name="Holloway James USRS" userId="209a2036-82a2-4c68-aa90-367cf796b15e" providerId="ADAL" clId="{B54AD7EF-8850-4897-89CB-5547117B193D}" dt="2020-08-26T13:48:29.705" v="2470" actId="6549"/>
          <ac:spMkLst>
            <pc:docMk/>
            <pc:sldMk cId="4140054356" sldId="365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7:20.397" v="3744" actId="27918"/>
        <pc:sldMkLst>
          <pc:docMk/>
          <pc:sldMk cId="304326067" sldId="366"/>
        </pc:sldMkLst>
        <pc:spChg chg="mod">
          <ac:chgData name="Holloway James USRS" userId="209a2036-82a2-4c68-aa90-367cf796b15e" providerId="ADAL" clId="{B54AD7EF-8850-4897-89CB-5547117B193D}" dt="2020-08-26T13:49:16.563" v="2478" actId="6549"/>
          <ac:spMkLst>
            <pc:docMk/>
            <pc:sldMk cId="304326067" sldId="366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7:35.988" v="3747" actId="27918"/>
        <pc:sldMkLst>
          <pc:docMk/>
          <pc:sldMk cId="174795454" sldId="367"/>
        </pc:sldMkLst>
        <pc:spChg chg="mod">
          <ac:chgData name="Holloway James USRS" userId="209a2036-82a2-4c68-aa90-367cf796b15e" providerId="ADAL" clId="{B54AD7EF-8850-4897-89CB-5547117B193D}" dt="2020-08-26T13:51:09.174" v="2496" actId="6549"/>
          <ac:spMkLst>
            <pc:docMk/>
            <pc:sldMk cId="174795454" sldId="367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7:57.899" v="3750" actId="27918"/>
        <pc:sldMkLst>
          <pc:docMk/>
          <pc:sldMk cId="1231984786" sldId="368"/>
        </pc:sldMkLst>
        <pc:spChg chg="mod">
          <ac:chgData name="Holloway James USRS" userId="209a2036-82a2-4c68-aa90-367cf796b15e" providerId="ADAL" clId="{B54AD7EF-8850-4897-89CB-5547117B193D}" dt="2020-08-26T13:51:47.209" v="2505" actId="6549"/>
          <ac:spMkLst>
            <pc:docMk/>
            <pc:sldMk cId="1231984786" sldId="368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8:13.185" v="3753" actId="27918"/>
        <pc:sldMkLst>
          <pc:docMk/>
          <pc:sldMk cId="3348661063" sldId="369"/>
        </pc:sldMkLst>
        <pc:spChg chg="mod">
          <ac:chgData name="Holloway James USRS" userId="209a2036-82a2-4c68-aa90-367cf796b15e" providerId="ADAL" clId="{B54AD7EF-8850-4897-89CB-5547117B193D}" dt="2020-08-26T13:52:04.529" v="2513" actId="6549"/>
          <ac:spMkLst>
            <pc:docMk/>
            <pc:sldMk cId="3348661063" sldId="369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6:38:27.752" v="3756" actId="27918"/>
        <pc:sldMkLst>
          <pc:docMk/>
          <pc:sldMk cId="3226031842" sldId="370"/>
        </pc:sldMkLst>
        <pc:spChg chg="mod">
          <ac:chgData name="Holloway James USRS" userId="209a2036-82a2-4c68-aa90-367cf796b15e" providerId="ADAL" clId="{B54AD7EF-8850-4897-89CB-5547117B193D}" dt="2020-08-26T13:52:40.554" v="2521" actId="6549"/>
          <ac:spMkLst>
            <pc:docMk/>
            <pc:sldMk cId="3226031842" sldId="370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7:58:47.537" v="3800"/>
        <pc:sldMkLst>
          <pc:docMk/>
          <pc:sldMk cId="1275856038" sldId="371"/>
        </pc:sldMkLst>
        <pc:spChg chg="mod">
          <ac:chgData name="Holloway James USRS" userId="209a2036-82a2-4c68-aa90-367cf796b15e" providerId="ADAL" clId="{B54AD7EF-8850-4897-89CB-5547117B193D}" dt="2020-08-26T13:55:01.974" v="2569" actId="6549"/>
          <ac:spMkLst>
            <pc:docMk/>
            <pc:sldMk cId="1275856038" sldId="371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7:58:50.272" v="3801"/>
        <pc:sldMkLst>
          <pc:docMk/>
          <pc:sldMk cId="2854776790" sldId="372"/>
        </pc:sldMkLst>
        <pc:spChg chg="mod">
          <ac:chgData name="Holloway James USRS" userId="209a2036-82a2-4c68-aa90-367cf796b15e" providerId="ADAL" clId="{B54AD7EF-8850-4897-89CB-5547117B193D}" dt="2020-08-26T13:55:54.966" v="2579" actId="6549"/>
          <ac:spMkLst>
            <pc:docMk/>
            <pc:sldMk cId="2854776790" sldId="372"/>
            <ac:spMk id="38914" creationId="{00000000-0000-0000-0000-000000000000}"/>
          </ac:spMkLst>
        </pc:spChg>
      </pc:sldChg>
      <pc:sldChg chg="modSp add mod">
        <pc:chgData name="Holloway James USRS" userId="209a2036-82a2-4c68-aa90-367cf796b15e" providerId="ADAL" clId="{B54AD7EF-8850-4897-89CB-5547117B193D}" dt="2020-08-27T16:40:13.698" v="3777" actId="27918"/>
        <pc:sldMkLst>
          <pc:docMk/>
          <pc:sldMk cId="4269097085" sldId="373"/>
        </pc:sldMkLst>
        <pc:spChg chg="mod">
          <ac:chgData name="Holloway James USRS" userId="209a2036-82a2-4c68-aa90-367cf796b15e" providerId="ADAL" clId="{B54AD7EF-8850-4897-89CB-5547117B193D}" dt="2020-08-26T13:57:25.904" v="2591" actId="6549"/>
          <ac:spMkLst>
            <pc:docMk/>
            <pc:sldMk cId="4269097085" sldId="373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7:58:56.801" v="3802"/>
        <pc:sldMkLst>
          <pc:docMk/>
          <pc:sldMk cId="271241919" sldId="374"/>
        </pc:sldMkLst>
        <pc:spChg chg="mod">
          <ac:chgData name="Holloway James USRS" userId="209a2036-82a2-4c68-aa90-367cf796b15e" providerId="ADAL" clId="{B54AD7EF-8850-4897-89CB-5547117B193D}" dt="2020-08-26T13:58:22.131" v="2601" actId="6549"/>
          <ac:spMkLst>
            <pc:docMk/>
            <pc:sldMk cId="271241919" sldId="374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7:59:02.907" v="3803"/>
        <pc:sldMkLst>
          <pc:docMk/>
          <pc:sldMk cId="489931426" sldId="375"/>
        </pc:sldMkLst>
        <pc:spChg chg="mod">
          <ac:chgData name="Holloway James USRS" userId="209a2036-82a2-4c68-aa90-367cf796b15e" providerId="ADAL" clId="{B54AD7EF-8850-4897-89CB-5547117B193D}" dt="2020-08-26T14:01:11.551" v="2629" actId="6549"/>
          <ac:spMkLst>
            <pc:docMk/>
            <pc:sldMk cId="489931426" sldId="375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7:59:05.261" v="3804"/>
        <pc:sldMkLst>
          <pc:docMk/>
          <pc:sldMk cId="1918912870" sldId="376"/>
        </pc:sldMkLst>
        <pc:spChg chg="mod">
          <ac:chgData name="Holloway James USRS" userId="209a2036-82a2-4c68-aa90-367cf796b15e" providerId="ADAL" clId="{B54AD7EF-8850-4897-89CB-5547117B193D}" dt="2020-08-26T14:01:59.389" v="2638" actId="6549"/>
          <ac:spMkLst>
            <pc:docMk/>
            <pc:sldMk cId="1918912870" sldId="376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7:59:11.182" v="3806"/>
        <pc:sldMkLst>
          <pc:docMk/>
          <pc:sldMk cId="2686344792" sldId="377"/>
        </pc:sldMkLst>
        <pc:spChg chg="mod">
          <ac:chgData name="Holloway James USRS" userId="209a2036-82a2-4c68-aa90-367cf796b15e" providerId="ADAL" clId="{B54AD7EF-8850-4897-89CB-5547117B193D}" dt="2020-08-26T14:03:12.274" v="2650" actId="6549"/>
          <ac:spMkLst>
            <pc:docMk/>
            <pc:sldMk cId="2686344792" sldId="377"/>
            <ac:spMk id="38914" creationId="{00000000-0000-0000-0000-000000000000}"/>
          </ac:spMkLst>
        </pc:spChg>
      </pc:sldChg>
      <pc:sldChg chg="add modTransition">
        <pc:chgData name="Holloway James USRS" userId="209a2036-82a2-4c68-aa90-367cf796b15e" providerId="ADAL" clId="{B54AD7EF-8850-4897-89CB-5547117B193D}" dt="2020-08-26T15:05:27.549" v="3693"/>
        <pc:sldMkLst>
          <pc:docMk/>
          <pc:sldMk cId="819496304" sldId="378"/>
        </pc:sldMkLst>
      </pc:sldChg>
      <pc:sldChg chg="modSp add mod ord">
        <pc:chgData name="Holloway James USRS" userId="209a2036-82a2-4c68-aa90-367cf796b15e" providerId="ADAL" clId="{B54AD7EF-8850-4897-89CB-5547117B193D}" dt="2020-08-27T16:39:17.572" v="3765" actId="27918"/>
        <pc:sldMkLst>
          <pc:docMk/>
          <pc:sldMk cId="4172084569" sldId="379"/>
        </pc:sldMkLst>
        <pc:spChg chg="mod">
          <ac:chgData name="Holloway James USRS" userId="209a2036-82a2-4c68-aa90-367cf796b15e" providerId="ADAL" clId="{B54AD7EF-8850-4897-89CB-5547117B193D}" dt="2020-08-26T14:26:29.923" v="2854" actId="20577"/>
          <ac:spMkLst>
            <pc:docMk/>
            <pc:sldMk cId="4172084569" sldId="379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B54AD7EF-8850-4897-89CB-5547117B193D}" dt="2020-08-26T14:25:58.841" v="2845"/>
          <ac:graphicFrameMkLst>
            <pc:docMk/>
            <pc:sldMk cId="4172084569" sldId="379"/>
            <ac:graphicFrameMk id="2" creationId="{00000000-0000-0000-0000-000000000000}"/>
          </ac:graphicFrameMkLst>
        </pc:graphicFrameChg>
      </pc:sldChg>
      <pc:sldChg chg="modSp add mod modTransition">
        <pc:chgData name="Holloway James USRS" userId="209a2036-82a2-4c68-aa90-367cf796b15e" providerId="ADAL" clId="{B54AD7EF-8850-4897-89CB-5547117B193D}" dt="2020-08-27T17:58:16.763" v="3797"/>
        <pc:sldMkLst>
          <pc:docMk/>
          <pc:sldMk cId="2563825630" sldId="380"/>
        </pc:sldMkLst>
        <pc:spChg chg="mod">
          <ac:chgData name="Holloway James USRS" userId="209a2036-82a2-4c68-aa90-367cf796b15e" providerId="ADAL" clId="{B54AD7EF-8850-4897-89CB-5547117B193D}" dt="2020-08-26T14:29:58.509" v="2866" actId="6549"/>
          <ac:spMkLst>
            <pc:docMk/>
            <pc:sldMk cId="2563825630" sldId="380"/>
            <ac:spMk id="38914" creationId="{00000000-0000-0000-0000-000000000000}"/>
          </ac:spMkLst>
        </pc:spChg>
      </pc:sldChg>
      <pc:sldChg chg="add mod modTransition">
        <pc:chgData name="Holloway James USRS" userId="209a2036-82a2-4c68-aa90-367cf796b15e" providerId="ADAL" clId="{B54AD7EF-8850-4897-89CB-5547117B193D}" dt="2020-08-27T17:58:21.387" v="3798"/>
        <pc:sldMkLst>
          <pc:docMk/>
          <pc:sldMk cId="1371466298" sldId="381"/>
        </pc:sldMkLst>
      </pc:sldChg>
      <pc:sldChg chg="modSp add mod modTransition">
        <pc:chgData name="Holloway James USRS" userId="209a2036-82a2-4c68-aa90-367cf796b15e" providerId="ADAL" clId="{B54AD7EF-8850-4897-89CB-5547117B193D}" dt="2020-08-27T17:58:38.146" v="3799"/>
        <pc:sldMkLst>
          <pc:docMk/>
          <pc:sldMk cId="3159521598" sldId="382"/>
        </pc:sldMkLst>
        <pc:spChg chg="mod">
          <ac:chgData name="Holloway James USRS" userId="209a2036-82a2-4c68-aa90-367cf796b15e" providerId="ADAL" clId="{B54AD7EF-8850-4897-89CB-5547117B193D}" dt="2020-08-26T14:31:05.994" v="2877" actId="6549"/>
          <ac:spMkLst>
            <pc:docMk/>
            <pc:sldMk cId="3159521598" sldId="382"/>
            <ac:spMk id="38914" creationId="{00000000-0000-0000-0000-000000000000}"/>
          </ac:spMkLst>
        </pc:spChg>
      </pc:sldChg>
      <pc:sldChg chg="modSp add mod modTransition">
        <pc:chgData name="Holloway James USRS" userId="209a2036-82a2-4c68-aa90-367cf796b15e" providerId="ADAL" clId="{B54AD7EF-8850-4897-89CB-5547117B193D}" dt="2020-08-27T17:59:13.198" v="3807"/>
        <pc:sldMkLst>
          <pc:docMk/>
          <pc:sldMk cId="2705803933" sldId="383"/>
        </pc:sldMkLst>
        <pc:spChg chg="mod">
          <ac:chgData name="Holloway James USRS" userId="209a2036-82a2-4c68-aa90-367cf796b15e" providerId="ADAL" clId="{B54AD7EF-8850-4897-89CB-5547117B193D}" dt="2020-08-26T14:33:40.467" v="2891" actId="6549"/>
          <ac:spMkLst>
            <pc:docMk/>
            <pc:sldMk cId="2705803933" sldId="383"/>
            <ac:spMk id="38914" creationId="{00000000-0000-0000-0000-000000000000}"/>
          </ac:spMkLst>
        </pc:spChg>
      </pc:sldChg>
      <pc:sldChg chg="modSp add del">
        <pc:chgData name="Holloway James USRS" userId="209a2036-82a2-4c68-aa90-367cf796b15e" providerId="ADAL" clId="{B54AD7EF-8850-4897-89CB-5547117B193D}" dt="2020-08-27T16:20:47.878" v="3695" actId="2696"/>
        <pc:sldMkLst>
          <pc:docMk/>
          <pc:sldMk cId="3323832138" sldId="384"/>
        </pc:sldMkLst>
        <pc:spChg chg="mod">
          <ac:chgData name="Holloway James USRS" userId="209a2036-82a2-4c68-aa90-367cf796b15e" providerId="ADAL" clId="{B54AD7EF-8850-4897-89CB-5547117B193D}" dt="2020-08-26T14:47:46.691" v="3186" actId="20577"/>
          <ac:spMkLst>
            <pc:docMk/>
            <pc:sldMk cId="3323832138" sldId="384"/>
            <ac:spMk id="2" creationId="{0E099AE5-402B-4709-A425-979B4938EE93}"/>
          </ac:spMkLst>
        </pc:spChg>
        <pc:spChg chg="mod">
          <ac:chgData name="Holloway James USRS" userId="209a2036-82a2-4c68-aa90-367cf796b15e" providerId="ADAL" clId="{B54AD7EF-8850-4897-89CB-5547117B193D}" dt="2020-08-26T14:50:27.714" v="3541" actId="6549"/>
          <ac:spMkLst>
            <pc:docMk/>
            <pc:sldMk cId="3323832138" sldId="384"/>
            <ac:spMk id="3" creationId="{BF716BA2-13BE-4AE8-8051-83C69182EA88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82.5</c:v>
                </c:pt>
                <c:pt idx="1">
                  <c:v>92.499999999999488</c:v>
                </c:pt>
                <c:pt idx="2">
                  <c:v>97.5</c:v>
                </c:pt>
                <c:pt idx="3">
                  <c:v>98.833333333333002</c:v>
                </c:pt>
                <c:pt idx="4">
                  <c:v>91.666666666666003</c:v>
                </c:pt>
                <c:pt idx="5">
                  <c:v>92.5</c:v>
                </c:pt>
                <c:pt idx="6">
                  <c:v>94.166666666666487</c:v>
                </c:pt>
                <c:pt idx="7">
                  <c:v>98.166666666666487</c:v>
                </c:pt>
                <c:pt idx="8">
                  <c:v>57.499999999999503</c:v>
                </c:pt>
                <c:pt idx="9">
                  <c:v>61.666666666666501</c:v>
                </c:pt>
                <c:pt idx="10">
                  <c:v>55</c:v>
                </c:pt>
                <c:pt idx="11">
                  <c:v>60.833333333333002</c:v>
                </c:pt>
                <c:pt idx="12">
                  <c:v>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75</c:v>
                </c:pt>
                <c:pt idx="1">
                  <c:v>86.666666666666003</c:v>
                </c:pt>
                <c:pt idx="2">
                  <c:v>95</c:v>
                </c:pt>
                <c:pt idx="3">
                  <c:v>97.666666666666003</c:v>
                </c:pt>
                <c:pt idx="4">
                  <c:v>86.666666666666003</c:v>
                </c:pt>
                <c:pt idx="5">
                  <c:v>85</c:v>
                </c:pt>
                <c:pt idx="6">
                  <c:v>88.333333333332988</c:v>
                </c:pt>
                <c:pt idx="7">
                  <c:v>96.333333333332988</c:v>
                </c:pt>
                <c:pt idx="8">
                  <c:v>43.333333333333002</c:v>
                </c:pt>
                <c:pt idx="9">
                  <c:v>50</c:v>
                </c:pt>
                <c:pt idx="10">
                  <c:v>45</c:v>
                </c:pt>
                <c:pt idx="11">
                  <c:v>60</c:v>
                </c:pt>
                <c:pt idx="12">
                  <c:v>90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MD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C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90</c:v>
                </c:pt>
                <c:pt idx="1">
                  <c:v>98.333333333332988</c:v>
                </c:pt>
                <c:pt idx="2">
                  <c:v>100</c:v>
                </c:pt>
                <c:pt idx="3">
                  <c:v>100</c:v>
                </c:pt>
                <c:pt idx="4">
                  <c:v>96.666666666666003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71.666666666666003</c:v>
                </c:pt>
                <c:pt idx="9">
                  <c:v>73.333333333333002</c:v>
                </c:pt>
                <c:pt idx="10">
                  <c:v>65</c:v>
                </c:pt>
                <c:pt idx="11">
                  <c:v>61.666666666666003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8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76</c:v>
                </c:pt>
                <c:pt idx="1">
                  <c:v>78.333333333333002</c:v>
                </c:pt>
                <c:pt idx="2">
                  <c:v>78.333333333333002</c:v>
                </c:pt>
                <c:pt idx="3">
                  <c:v>80.333333333333002</c:v>
                </c:pt>
                <c:pt idx="4">
                  <c:v>74</c:v>
                </c:pt>
                <c:pt idx="5">
                  <c:v>78.333333333333002</c:v>
                </c:pt>
                <c:pt idx="6">
                  <c:v>80.666666666666003</c:v>
                </c:pt>
                <c:pt idx="7">
                  <c:v>78.333333333333002</c:v>
                </c:pt>
                <c:pt idx="8">
                  <c:v>67.666666666666003</c:v>
                </c:pt>
                <c:pt idx="9">
                  <c:v>68.333333333333002</c:v>
                </c:pt>
                <c:pt idx="10">
                  <c:v>72.333333333333002</c:v>
                </c:pt>
                <c:pt idx="11">
                  <c:v>71.666666666666003</c:v>
                </c:pt>
                <c:pt idx="12">
                  <c:v>81.666666666666003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IA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76</c:v>
                </c:pt>
                <c:pt idx="1">
                  <c:v>78.333333333333002</c:v>
                </c:pt>
                <c:pt idx="2">
                  <c:v>78.333333333333002</c:v>
                </c:pt>
                <c:pt idx="3">
                  <c:v>80.333333333333002</c:v>
                </c:pt>
                <c:pt idx="4">
                  <c:v>74</c:v>
                </c:pt>
                <c:pt idx="5">
                  <c:v>78.333333333333002</c:v>
                </c:pt>
                <c:pt idx="6">
                  <c:v>80.666666666666003</c:v>
                </c:pt>
                <c:pt idx="7">
                  <c:v>78.333333333333002</c:v>
                </c:pt>
                <c:pt idx="8">
                  <c:v>67.666666666666003</c:v>
                </c:pt>
                <c:pt idx="9">
                  <c:v>68.333333333333002</c:v>
                </c:pt>
                <c:pt idx="10">
                  <c:v>72.333333333333002</c:v>
                </c:pt>
                <c:pt idx="11">
                  <c:v>71.666666666666003</c:v>
                </c:pt>
                <c:pt idx="12">
                  <c:v>81.666666666666003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65</c:v>
                </c:pt>
                <c:pt idx="1">
                  <c:v>92.666666666666003</c:v>
                </c:pt>
                <c:pt idx="2">
                  <c:v>89.666666666666003</c:v>
                </c:pt>
                <c:pt idx="3">
                  <c:v>99.5</c:v>
                </c:pt>
                <c:pt idx="4">
                  <c:v>87.333333333332988</c:v>
                </c:pt>
                <c:pt idx="5">
                  <c:v>91.5</c:v>
                </c:pt>
                <c:pt idx="6">
                  <c:v>95</c:v>
                </c:pt>
                <c:pt idx="7">
                  <c:v>93.333333333332988</c:v>
                </c:pt>
                <c:pt idx="8">
                  <c:v>42.5</c:v>
                </c:pt>
                <c:pt idx="9">
                  <c:v>47.5</c:v>
                </c:pt>
                <c:pt idx="10">
                  <c:v>72.5</c:v>
                </c:pt>
                <c:pt idx="11">
                  <c:v>43.333333333333002</c:v>
                </c:pt>
                <c:pt idx="12">
                  <c:v>97.5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IA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65</c:v>
                </c:pt>
                <c:pt idx="1">
                  <c:v>92.666666666666003</c:v>
                </c:pt>
                <c:pt idx="2">
                  <c:v>89.666666666666003</c:v>
                </c:pt>
                <c:pt idx="3">
                  <c:v>99.5</c:v>
                </c:pt>
                <c:pt idx="4">
                  <c:v>87.333333333332988</c:v>
                </c:pt>
                <c:pt idx="5">
                  <c:v>91.5</c:v>
                </c:pt>
                <c:pt idx="6">
                  <c:v>95</c:v>
                </c:pt>
                <c:pt idx="7">
                  <c:v>93.333333333332988</c:v>
                </c:pt>
                <c:pt idx="8">
                  <c:v>42.5</c:v>
                </c:pt>
                <c:pt idx="9">
                  <c:v>47.5</c:v>
                </c:pt>
                <c:pt idx="10">
                  <c:v>72.5</c:v>
                </c:pt>
                <c:pt idx="11">
                  <c:v>43.333333333333002</c:v>
                </c:pt>
                <c:pt idx="12">
                  <c:v>97.5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84.666666666666487</c:v>
                </c:pt>
                <c:pt idx="1">
                  <c:v>87.499999999999503</c:v>
                </c:pt>
                <c:pt idx="2">
                  <c:v>88.333333333333002</c:v>
                </c:pt>
                <c:pt idx="3">
                  <c:v>90.166666666666501</c:v>
                </c:pt>
                <c:pt idx="4">
                  <c:v>85.333333333333002</c:v>
                </c:pt>
                <c:pt idx="5">
                  <c:v>89.166666666666501</c:v>
                </c:pt>
                <c:pt idx="6">
                  <c:v>90.333333333333002</c:v>
                </c:pt>
                <c:pt idx="7">
                  <c:v>89.166666666666501</c:v>
                </c:pt>
                <c:pt idx="8">
                  <c:v>69.666666666666003</c:v>
                </c:pt>
                <c:pt idx="9">
                  <c:v>74.166666666666501</c:v>
                </c:pt>
                <c:pt idx="10">
                  <c:v>70.333333333333002</c:v>
                </c:pt>
                <c:pt idx="11">
                  <c:v>70.833333333333002</c:v>
                </c:pt>
                <c:pt idx="12">
                  <c:v>90.833333333333002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IA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76</c:v>
                </c:pt>
                <c:pt idx="1">
                  <c:v>78.333333333333002</c:v>
                </c:pt>
                <c:pt idx="2">
                  <c:v>78.333333333333002</c:v>
                </c:pt>
                <c:pt idx="3">
                  <c:v>80.333333333333002</c:v>
                </c:pt>
                <c:pt idx="4">
                  <c:v>74</c:v>
                </c:pt>
                <c:pt idx="5">
                  <c:v>78.333333333333002</c:v>
                </c:pt>
                <c:pt idx="6">
                  <c:v>80.666666666666003</c:v>
                </c:pt>
                <c:pt idx="7">
                  <c:v>78.333333333333002</c:v>
                </c:pt>
                <c:pt idx="8">
                  <c:v>67.666666666666003</c:v>
                </c:pt>
                <c:pt idx="9">
                  <c:v>68.333333333333002</c:v>
                </c:pt>
                <c:pt idx="10">
                  <c:v>72.333333333333002</c:v>
                </c:pt>
                <c:pt idx="11">
                  <c:v>71.666666666666003</c:v>
                </c:pt>
                <c:pt idx="12">
                  <c:v>81.666666666666003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93.333333333332988</c:v>
                </c:pt>
                <c:pt idx="1">
                  <c:v>96.666666666666003</c:v>
                </c:pt>
                <c:pt idx="2">
                  <c:v>98.333333333332988</c:v>
                </c:pt>
                <c:pt idx="3">
                  <c:v>100</c:v>
                </c:pt>
                <c:pt idx="4">
                  <c:v>96.666666666666003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71.666666666666003</c:v>
                </c:pt>
                <c:pt idx="9">
                  <c:v>80</c:v>
                </c:pt>
                <c:pt idx="10">
                  <c:v>68.333333333333002</c:v>
                </c:pt>
                <c:pt idx="11">
                  <c:v>70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F04-479C-8786-6E477B7564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66.666666666666003</c:v>
                </c:pt>
                <c:pt idx="1">
                  <c:v>88.999999999999488</c:v>
                </c:pt>
                <c:pt idx="2">
                  <c:v>94</c:v>
                </c:pt>
                <c:pt idx="3">
                  <c:v>95.166666666666487</c:v>
                </c:pt>
                <c:pt idx="4">
                  <c:v>73.833333333333002</c:v>
                </c:pt>
                <c:pt idx="5">
                  <c:v>92.333333333333002</c:v>
                </c:pt>
                <c:pt idx="6">
                  <c:v>95.5</c:v>
                </c:pt>
                <c:pt idx="7">
                  <c:v>92.833333333333002</c:v>
                </c:pt>
                <c:pt idx="8">
                  <c:v>44.166666666666501</c:v>
                </c:pt>
                <c:pt idx="9">
                  <c:v>52.499999999999503</c:v>
                </c:pt>
                <c:pt idx="10">
                  <c:v>58.333333333333002</c:v>
                </c:pt>
                <c:pt idx="11">
                  <c:v>48.333333333333002</c:v>
                </c:pt>
                <c:pt idx="12">
                  <c:v>98.333333333333002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IA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61.666666666666003</c:v>
                </c:pt>
                <c:pt idx="1">
                  <c:v>84.666666666666003</c:v>
                </c:pt>
                <c:pt idx="2">
                  <c:v>88</c:v>
                </c:pt>
                <c:pt idx="3">
                  <c:v>90.333333333332988</c:v>
                </c:pt>
                <c:pt idx="4">
                  <c:v>64.333333333333002</c:v>
                </c:pt>
                <c:pt idx="5">
                  <c:v>84.666666666666003</c:v>
                </c:pt>
                <c:pt idx="6">
                  <c:v>91</c:v>
                </c:pt>
                <c:pt idx="7">
                  <c:v>89</c:v>
                </c:pt>
                <c:pt idx="8">
                  <c:v>30</c:v>
                </c:pt>
                <c:pt idx="9">
                  <c:v>41.666666666666003</c:v>
                </c:pt>
                <c:pt idx="10">
                  <c:v>55</c:v>
                </c:pt>
                <c:pt idx="11">
                  <c:v>45</c:v>
                </c:pt>
                <c:pt idx="12">
                  <c:v>96.666666666666003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71.666666666666003</c:v>
                </c:pt>
                <c:pt idx="1">
                  <c:v>93.333333333332988</c:v>
                </c:pt>
                <c:pt idx="2">
                  <c:v>100</c:v>
                </c:pt>
                <c:pt idx="3">
                  <c:v>100</c:v>
                </c:pt>
                <c:pt idx="4">
                  <c:v>83.333333333333002</c:v>
                </c:pt>
                <c:pt idx="5">
                  <c:v>100</c:v>
                </c:pt>
                <c:pt idx="6">
                  <c:v>100</c:v>
                </c:pt>
                <c:pt idx="7">
                  <c:v>96.666666666666003</c:v>
                </c:pt>
                <c:pt idx="8">
                  <c:v>58.333333333333002</c:v>
                </c:pt>
                <c:pt idx="9">
                  <c:v>63.333333333333002</c:v>
                </c:pt>
                <c:pt idx="10">
                  <c:v>61.666666666666003</c:v>
                </c:pt>
                <c:pt idx="11">
                  <c:v>51.666666666666003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F04-479C-8786-6E477B7564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52.5</c:v>
                </c:pt>
                <c:pt idx="1">
                  <c:v>79.833333333333002</c:v>
                </c:pt>
                <c:pt idx="2">
                  <c:v>88.166666666666487</c:v>
                </c:pt>
                <c:pt idx="3">
                  <c:v>89.499999999999488</c:v>
                </c:pt>
                <c:pt idx="4">
                  <c:v>58.333333333333002</c:v>
                </c:pt>
                <c:pt idx="5">
                  <c:v>86.666666666666501</c:v>
                </c:pt>
                <c:pt idx="6">
                  <c:v>88.166666666666003</c:v>
                </c:pt>
                <c:pt idx="7">
                  <c:v>87.999999999999503</c:v>
                </c:pt>
                <c:pt idx="8">
                  <c:v>26.666666666666501</c:v>
                </c:pt>
                <c:pt idx="9">
                  <c:v>35</c:v>
                </c:pt>
                <c:pt idx="10">
                  <c:v>36.666666666666003</c:v>
                </c:pt>
                <c:pt idx="11">
                  <c:v>29.999999999999503</c:v>
                </c:pt>
                <c:pt idx="12">
                  <c:v>97.666666666666487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IA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55</c:v>
                </c:pt>
                <c:pt idx="1">
                  <c:v>73</c:v>
                </c:pt>
                <c:pt idx="2">
                  <c:v>83</c:v>
                </c:pt>
                <c:pt idx="3">
                  <c:v>80.666666666666003</c:v>
                </c:pt>
                <c:pt idx="4">
                  <c:v>46.666666666666003</c:v>
                </c:pt>
                <c:pt idx="5">
                  <c:v>73.333333333333002</c:v>
                </c:pt>
                <c:pt idx="6">
                  <c:v>79.666666666666003</c:v>
                </c:pt>
                <c:pt idx="7">
                  <c:v>79.333333333333002</c:v>
                </c:pt>
                <c:pt idx="8">
                  <c:v>23.333333333333002</c:v>
                </c:pt>
                <c:pt idx="9">
                  <c:v>30</c:v>
                </c:pt>
                <c:pt idx="10">
                  <c:v>36.666666666666003</c:v>
                </c:pt>
                <c:pt idx="11">
                  <c:v>31.666666666666</c:v>
                </c:pt>
                <c:pt idx="12">
                  <c:v>95.333333333332988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50</c:v>
                </c:pt>
                <c:pt idx="1">
                  <c:v>86.666666666666003</c:v>
                </c:pt>
                <c:pt idx="2">
                  <c:v>93.333333333332988</c:v>
                </c:pt>
                <c:pt idx="3">
                  <c:v>98.333333333332988</c:v>
                </c:pt>
                <c:pt idx="4">
                  <c:v>70</c:v>
                </c:pt>
                <c:pt idx="5">
                  <c:v>100</c:v>
                </c:pt>
                <c:pt idx="6">
                  <c:v>96.666666666666003</c:v>
                </c:pt>
                <c:pt idx="7">
                  <c:v>96.666666666666003</c:v>
                </c:pt>
                <c:pt idx="8">
                  <c:v>30</c:v>
                </c:pt>
                <c:pt idx="9">
                  <c:v>40</c:v>
                </c:pt>
                <c:pt idx="10">
                  <c:v>36.666666666666003</c:v>
                </c:pt>
                <c:pt idx="11">
                  <c:v>28.333333333333002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F04-479C-8786-6E477B7564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75</c:v>
                </c:pt>
                <c:pt idx="1">
                  <c:v>90</c:v>
                </c:pt>
                <c:pt idx="2">
                  <c:v>95</c:v>
                </c:pt>
                <c:pt idx="3">
                  <c:v>96.666666666666003</c:v>
                </c:pt>
                <c:pt idx="4">
                  <c:v>88.333333333332988</c:v>
                </c:pt>
                <c:pt idx="5">
                  <c:v>93.333333333332988</c:v>
                </c:pt>
                <c:pt idx="6">
                  <c:v>91.666666666666003</c:v>
                </c:pt>
                <c:pt idx="7">
                  <c:v>91.666666666666003</c:v>
                </c:pt>
                <c:pt idx="8">
                  <c:v>43.333333333333002</c:v>
                </c:pt>
                <c:pt idx="9">
                  <c:v>56.666666666666003</c:v>
                </c:pt>
                <c:pt idx="10">
                  <c:v>58.333333333333002</c:v>
                </c:pt>
                <c:pt idx="11">
                  <c:v>38.333333333333002</c:v>
                </c:pt>
                <c:pt idx="12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75</c:v>
                </c:pt>
                <c:pt idx="1">
                  <c:v>90</c:v>
                </c:pt>
                <c:pt idx="2">
                  <c:v>95</c:v>
                </c:pt>
                <c:pt idx="3">
                  <c:v>96.666666666666003</c:v>
                </c:pt>
                <c:pt idx="4">
                  <c:v>88.333333333332988</c:v>
                </c:pt>
                <c:pt idx="5">
                  <c:v>93.333333333332988</c:v>
                </c:pt>
                <c:pt idx="6">
                  <c:v>91.666666666666003</c:v>
                </c:pt>
                <c:pt idx="7">
                  <c:v>91.666666666666003</c:v>
                </c:pt>
                <c:pt idx="8">
                  <c:v>43.333333333333002</c:v>
                </c:pt>
                <c:pt idx="9">
                  <c:v>56.666666666666003</c:v>
                </c:pt>
                <c:pt idx="10">
                  <c:v>58.333333333333002</c:v>
                </c:pt>
                <c:pt idx="11">
                  <c:v>38.333333333333002</c:v>
                </c:pt>
                <c:pt idx="12">
                  <c:v>85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80</c:v>
                </c:pt>
                <c:pt idx="1">
                  <c:v>92.666666666666003</c:v>
                </c:pt>
                <c:pt idx="2">
                  <c:v>97.666666666666003</c:v>
                </c:pt>
                <c:pt idx="3">
                  <c:v>98.666666666666003</c:v>
                </c:pt>
                <c:pt idx="4">
                  <c:v>91</c:v>
                </c:pt>
                <c:pt idx="5">
                  <c:v>95</c:v>
                </c:pt>
                <c:pt idx="6">
                  <c:v>93.333333333332988</c:v>
                </c:pt>
                <c:pt idx="7">
                  <c:v>96</c:v>
                </c:pt>
                <c:pt idx="8">
                  <c:v>61.666666666666003</c:v>
                </c:pt>
                <c:pt idx="9">
                  <c:v>58.333333333333002</c:v>
                </c:pt>
                <c:pt idx="10">
                  <c:v>71.666666666666003</c:v>
                </c:pt>
                <c:pt idx="11">
                  <c:v>63.333333333333002</c:v>
                </c:pt>
                <c:pt idx="12">
                  <c:v>91.666666666666003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80</c:v>
                </c:pt>
                <c:pt idx="1">
                  <c:v>92.666666666666003</c:v>
                </c:pt>
                <c:pt idx="2">
                  <c:v>97.666666666666003</c:v>
                </c:pt>
                <c:pt idx="3">
                  <c:v>98.666666666666003</c:v>
                </c:pt>
                <c:pt idx="4">
                  <c:v>91</c:v>
                </c:pt>
                <c:pt idx="5">
                  <c:v>95</c:v>
                </c:pt>
                <c:pt idx="6">
                  <c:v>93.333333333332988</c:v>
                </c:pt>
                <c:pt idx="7">
                  <c:v>96</c:v>
                </c:pt>
                <c:pt idx="8">
                  <c:v>61.666666666666003</c:v>
                </c:pt>
                <c:pt idx="9">
                  <c:v>58.333333333333002</c:v>
                </c:pt>
                <c:pt idx="10">
                  <c:v>71.666666666666003</c:v>
                </c:pt>
                <c:pt idx="11">
                  <c:v>63.333333333333002</c:v>
                </c:pt>
                <c:pt idx="12">
                  <c:v>91.666666666666003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75</c:v>
                </c:pt>
                <c:pt idx="1">
                  <c:v>95</c:v>
                </c:pt>
                <c:pt idx="2">
                  <c:v>97.666666666666003</c:v>
                </c:pt>
                <c:pt idx="3">
                  <c:v>97.666666666666003</c:v>
                </c:pt>
                <c:pt idx="4">
                  <c:v>90</c:v>
                </c:pt>
                <c:pt idx="5">
                  <c:v>94.333333333332988</c:v>
                </c:pt>
                <c:pt idx="6">
                  <c:v>95</c:v>
                </c:pt>
                <c:pt idx="7">
                  <c:v>96.666666666666003</c:v>
                </c:pt>
                <c:pt idx="8">
                  <c:v>38.333333333333002</c:v>
                </c:pt>
                <c:pt idx="9">
                  <c:v>53.333333333333002</c:v>
                </c:pt>
                <c:pt idx="10">
                  <c:v>46.666666666666003</c:v>
                </c:pt>
                <c:pt idx="11">
                  <c:v>63.333333333333002</c:v>
                </c:pt>
                <c:pt idx="12">
                  <c:v>96.666666666666003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75</c:v>
                </c:pt>
                <c:pt idx="1">
                  <c:v>95</c:v>
                </c:pt>
                <c:pt idx="2">
                  <c:v>97.666666666666003</c:v>
                </c:pt>
                <c:pt idx="3">
                  <c:v>97.666666666666003</c:v>
                </c:pt>
                <c:pt idx="4">
                  <c:v>90</c:v>
                </c:pt>
                <c:pt idx="5">
                  <c:v>94.333333333332988</c:v>
                </c:pt>
                <c:pt idx="6">
                  <c:v>95</c:v>
                </c:pt>
                <c:pt idx="7">
                  <c:v>96.666666666666003</c:v>
                </c:pt>
                <c:pt idx="8">
                  <c:v>38.333333333333002</c:v>
                </c:pt>
                <c:pt idx="9">
                  <c:v>53.333333333333002</c:v>
                </c:pt>
                <c:pt idx="10">
                  <c:v>46.666666666666003</c:v>
                </c:pt>
                <c:pt idx="11">
                  <c:v>63.333333333333002</c:v>
                </c:pt>
                <c:pt idx="12">
                  <c:v>96.666666666666003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76.666666666666003</c:v>
                </c:pt>
                <c:pt idx="1">
                  <c:v>91.666666666666003</c:v>
                </c:pt>
                <c:pt idx="2">
                  <c:v>98.333333333332988</c:v>
                </c:pt>
                <c:pt idx="3">
                  <c:v>97</c:v>
                </c:pt>
                <c:pt idx="4">
                  <c:v>86.666666666666003</c:v>
                </c:pt>
                <c:pt idx="5">
                  <c:v>91.666666666666003</c:v>
                </c:pt>
                <c:pt idx="6">
                  <c:v>94.333333333332988</c:v>
                </c:pt>
                <c:pt idx="7">
                  <c:v>96.666666666666003</c:v>
                </c:pt>
                <c:pt idx="8">
                  <c:v>26.666666666666</c:v>
                </c:pt>
                <c:pt idx="9">
                  <c:v>50</c:v>
                </c:pt>
                <c:pt idx="10">
                  <c:v>38.333333333333002</c:v>
                </c:pt>
                <c:pt idx="11">
                  <c:v>61.666666666666003</c:v>
                </c:pt>
                <c:pt idx="12">
                  <c:v>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76.666666666666003</c:v>
                </c:pt>
                <c:pt idx="1">
                  <c:v>91.666666666666003</c:v>
                </c:pt>
                <c:pt idx="2">
                  <c:v>98.333333333332988</c:v>
                </c:pt>
                <c:pt idx="3">
                  <c:v>97</c:v>
                </c:pt>
                <c:pt idx="4">
                  <c:v>86.666666666666003</c:v>
                </c:pt>
                <c:pt idx="5">
                  <c:v>91.666666666666003</c:v>
                </c:pt>
                <c:pt idx="6">
                  <c:v>94.333333333332988</c:v>
                </c:pt>
                <c:pt idx="7">
                  <c:v>96.666666666666003</c:v>
                </c:pt>
                <c:pt idx="8">
                  <c:v>26.666666666666</c:v>
                </c:pt>
                <c:pt idx="9">
                  <c:v>50</c:v>
                </c:pt>
                <c:pt idx="10">
                  <c:v>38.333333333333002</c:v>
                </c:pt>
                <c:pt idx="11">
                  <c:v>61.666666666666003</c:v>
                </c:pt>
                <c:pt idx="12">
                  <c:v>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76.333333333333258</c:v>
                </c:pt>
                <c:pt idx="1">
                  <c:v>88.416666666666501</c:v>
                </c:pt>
                <c:pt idx="2">
                  <c:v>90.583333333333243</c:v>
                </c:pt>
                <c:pt idx="3">
                  <c:v>93.416666666666501</c:v>
                </c:pt>
                <c:pt idx="4">
                  <c:v>84.999999999999744</c:v>
                </c:pt>
                <c:pt idx="5">
                  <c:v>86.49999999999973</c:v>
                </c:pt>
                <c:pt idx="6">
                  <c:v>89.916666666666245</c:v>
                </c:pt>
                <c:pt idx="7">
                  <c:v>91.916666666666501</c:v>
                </c:pt>
                <c:pt idx="8">
                  <c:v>42.499999999999751</c:v>
                </c:pt>
                <c:pt idx="9">
                  <c:v>51.249999999999503</c:v>
                </c:pt>
                <c:pt idx="10">
                  <c:v>54.999999999999751</c:v>
                </c:pt>
                <c:pt idx="11">
                  <c:v>43.749999999999751</c:v>
                </c:pt>
                <c:pt idx="12">
                  <c:v>88.499999999999744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BRAPP-TN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81</c:v>
                </c:pt>
                <c:pt idx="1">
                  <c:v>91</c:v>
                </c:pt>
                <c:pt idx="2">
                  <c:v>87</c:v>
                </c:pt>
                <c:pt idx="3">
                  <c:v>91</c:v>
                </c:pt>
                <c:pt idx="4">
                  <c:v>83.333333333333002</c:v>
                </c:pt>
                <c:pt idx="5">
                  <c:v>86.333333333332988</c:v>
                </c:pt>
                <c:pt idx="6">
                  <c:v>92.333333333332988</c:v>
                </c:pt>
                <c:pt idx="7">
                  <c:v>93</c:v>
                </c:pt>
                <c:pt idx="8">
                  <c:v>48.333333333333002</c:v>
                </c:pt>
                <c:pt idx="9">
                  <c:v>53.333333333333002</c:v>
                </c:pt>
                <c:pt idx="10">
                  <c:v>58.333333333333002</c:v>
                </c:pt>
                <c:pt idx="11">
                  <c:v>43.333333333333002</c:v>
                </c:pt>
                <c:pt idx="12">
                  <c:v>90.333333333332988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DIGSA-KS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68.333333333333002</c:v>
                </c:pt>
                <c:pt idx="1">
                  <c:v>81.666666666666003</c:v>
                </c:pt>
                <c:pt idx="2">
                  <c:v>93.333333333332988</c:v>
                </c:pt>
                <c:pt idx="3">
                  <c:v>95</c:v>
                </c:pt>
                <c:pt idx="4">
                  <c:v>85</c:v>
                </c:pt>
                <c:pt idx="5">
                  <c:v>80</c:v>
                </c:pt>
                <c:pt idx="6">
                  <c:v>83.333333333333002</c:v>
                </c:pt>
                <c:pt idx="7">
                  <c:v>90</c:v>
                </c:pt>
                <c:pt idx="8">
                  <c:v>30</c:v>
                </c:pt>
                <c:pt idx="9">
                  <c:v>41.666666666666003</c:v>
                </c:pt>
                <c:pt idx="10">
                  <c:v>45</c:v>
                </c:pt>
                <c:pt idx="11">
                  <c:v>50</c:v>
                </c:pt>
                <c:pt idx="12">
                  <c:v>88.333333333332988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8E1-4C51-B60D-8295166D65B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ELEIN-TN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Sheet1!$E$2:$E$14</c:f>
              <c:numCache>
                <c:formatCode>0</c:formatCode>
                <c:ptCount val="13"/>
                <c:pt idx="0">
                  <c:v>81</c:v>
                </c:pt>
                <c:pt idx="1">
                  <c:v>91</c:v>
                </c:pt>
                <c:pt idx="2">
                  <c:v>87</c:v>
                </c:pt>
                <c:pt idx="3">
                  <c:v>91</c:v>
                </c:pt>
                <c:pt idx="4">
                  <c:v>83.333333333333002</c:v>
                </c:pt>
                <c:pt idx="5">
                  <c:v>86.333333333332988</c:v>
                </c:pt>
                <c:pt idx="6">
                  <c:v>92.333333333332988</c:v>
                </c:pt>
                <c:pt idx="7">
                  <c:v>93</c:v>
                </c:pt>
                <c:pt idx="8">
                  <c:v>48.333333333333002</c:v>
                </c:pt>
                <c:pt idx="9">
                  <c:v>53.333333333333002</c:v>
                </c:pt>
                <c:pt idx="10">
                  <c:v>58.333333333333002</c:v>
                </c:pt>
                <c:pt idx="11">
                  <c:v>43.333333333333002</c:v>
                </c:pt>
                <c:pt idx="12">
                  <c:v>90.333333333332988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8E1-4C51-B60D-8295166D65B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SETPU-KS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Sheet1!$F$2:$F$14</c:f>
              <c:numCache>
                <c:formatCode>0</c:formatCode>
                <c:ptCount val="13"/>
                <c:pt idx="0">
                  <c:v>75</c:v>
                </c:pt>
                <c:pt idx="1">
                  <c:v>90</c:v>
                </c:pt>
                <c:pt idx="2">
                  <c:v>95</c:v>
                </c:pt>
                <c:pt idx="3">
                  <c:v>96.666666666666003</c:v>
                </c:pt>
                <c:pt idx="4">
                  <c:v>88.333333333332988</c:v>
                </c:pt>
                <c:pt idx="5">
                  <c:v>93.333333333332988</c:v>
                </c:pt>
                <c:pt idx="6">
                  <c:v>91.666666666666003</c:v>
                </c:pt>
                <c:pt idx="7">
                  <c:v>91.666666666666003</c:v>
                </c:pt>
                <c:pt idx="8">
                  <c:v>43.333333333333002</c:v>
                </c:pt>
                <c:pt idx="9">
                  <c:v>56.666666666666003</c:v>
                </c:pt>
                <c:pt idx="10">
                  <c:v>58.333333333333002</c:v>
                </c:pt>
                <c:pt idx="11">
                  <c:v>38.333333333333002</c:v>
                </c:pt>
                <c:pt idx="12">
                  <c:v>85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8E1-4C51-B60D-8295166D65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1.4538632004892698E-2"/>
          <c:y val="2.6772130078440232E-2"/>
          <c:w val="0.87875932807469503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86.666666666666003</c:v>
                </c:pt>
                <c:pt idx="1">
                  <c:v>96.333333333333002</c:v>
                </c:pt>
                <c:pt idx="2">
                  <c:v>100</c:v>
                </c:pt>
                <c:pt idx="3">
                  <c:v>100</c:v>
                </c:pt>
                <c:pt idx="4">
                  <c:v>90</c:v>
                </c:pt>
                <c:pt idx="5">
                  <c:v>98.333333333333002</c:v>
                </c:pt>
                <c:pt idx="6">
                  <c:v>99.666666666666487</c:v>
                </c:pt>
                <c:pt idx="7">
                  <c:v>99.166666666666487</c:v>
                </c:pt>
                <c:pt idx="8">
                  <c:v>41.666666666666501</c:v>
                </c:pt>
                <c:pt idx="9">
                  <c:v>70.833333333333002</c:v>
                </c:pt>
                <c:pt idx="10">
                  <c:v>57.499999999999503</c:v>
                </c:pt>
                <c:pt idx="11">
                  <c:v>46.666666666666501</c:v>
                </c:pt>
                <c:pt idx="12">
                  <c:v>98.333333333333002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91.666666666666003</c:v>
                </c:pt>
                <c:pt idx="1">
                  <c:v>97.666666666666003</c:v>
                </c:pt>
                <c:pt idx="2">
                  <c:v>100</c:v>
                </c:pt>
                <c:pt idx="3">
                  <c:v>100</c:v>
                </c:pt>
                <c:pt idx="4">
                  <c:v>90</c:v>
                </c:pt>
                <c:pt idx="5">
                  <c:v>96.666666666666003</c:v>
                </c:pt>
                <c:pt idx="6">
                  <c:v>99.333333333332988</c:v>
                </c:pt>
                <c:pt idx="7">
                  <c:v>98.333333333332988</c:v>
                </c:pt>
                <c:pt idx="8">
                  <c:v>18.333333333333002</c:v>
                </c:pt>
                <c:pt idx="9">
                  <c:v>73.333333333333002</c:v>
                </c:pt>
                <c:pt idx="10">
                  <c:v>53.333333333333002</c:v>
                </c:pt>
                <c:pt idx="11">
                  <c:v>43.333333333333002</c:v>
                </c:pt>
                <c:pt idx="12">
                  <c:v>96.666666666666003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MD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C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81.666666666666003</c:v>
                </c:pt>
                <c:pt idx="1">
                  <c:v>95</c:v>
                </c:pt>
                <c:pt idx="2">
                  <c:v>100</c:v>
                </c:pt>
                <c:pt idx="3">
                  <c:v>100</c:v>
                </c:pt>
                <c:pt idx="4">
                  <c:v>90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65</c:v>
                </c:pt>
                <c:pt idx="9">
                  <c:v>68.333333333333002</c:v>
                </c:pt>
                <c:pt idx="10">
                  <c:v>61.666666666666003</c:v>
                </c:pt>
                <c:pt idx="11">
                  <c:v>50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8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84.03703703703701</c:v>
                </c:pt>
                <c:pt idx="1">
                  <c:v>88.666666666666217</c:v>
                </c:pt>
                <c:pt idx="2">
                  <c:v>91.33333333333313</c:v>
                </c:pt>
                <c:pt idx="3">
                  <c:v>93.037037037036782</c:v>
                </c:pt>
                <c:pt idx="4">
                  <c:v>87.370370370370011</c:v>
                </c:pt>
                <c:pt idx="5">
                  <c:v>90.333333333333229</c:v>
                </c:pt>
                <c:pt idx="6">
                  <c:v>91.444444444444017</c:v>
                </c:pt>
                <c:pt idx="7">
                  <c:v>91.777777777777544</c:v>
                </c:pt>
                <c:pt idx="8">
                  <c:v>59.222222222221667</c:v>
                </c:pt>
                <c:pt idx="9">
                  <c:v>70.740740740740563</c:v>
                </c:pt>
                <c:pt idx="10">
                  <c:v>70.037037037036669</c:v>
                </c:pt>
                <c:pt idx="11">
                  <c:v>73.333333333333002</c:v>
                </c:pt>
                <c:pt idx="12">
                  <c:v>91.037037037036669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BRAPP-TN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95</c:v>
                </c:pt>
                <c:pt idx="1">
                  <c:v>94.333333333332988</c:v>
                </c:pt>
                <c:pt idx="2">
                  <c:v>98</c:v>
                </c:pt>
                <c:pt idx="3">
                  <c:v>100</c:v>
                </c:pt>
                <c:pt idx="4">
                  <c:v>96.666666666666003</c:v>
                </c:pt>
                <c:pt idx="5">
                  <c:v>99</c:v>
                </c:pt>
                <c:pt idx="6">
                  <c:v>99.666666666666003</c:v>
                </c:pt>
                <c:pt idx="7">
                  <c:v>99.333333333332988</c:v>
                </c:pt>
                <c:pt idx="8">
                  <c:v>40</c:v>
                </c:pt>
                <c:pt idx="9">
                  <c:v>85</c:v>
                </c:pt>
                <c:pt idx="10">
                  <c:v>81.666666666666003</c:v>
                </c:pt>
                <c:pt idx="11">
                  <c:v>95</c:v>
                </c:pt>
                <c:pt idx="12">
                  <c:v>96.333333333332988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DIGSA-KS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75</c:v>
                </c:pt>
                <c:pt idx="1">
                  <c:v>86.666666666666003</c:v>
                </c:pt>
                <c:pt idx="2">
                  <c:v>95</c:v>
                </c:pt>
                <c:pt idx="3">
                  <c:v>97.666666666666003</c:v>
                </c:pt>
                <c:pt idx="4">
                  <c:v>86.666666666666003</c:v>
                </c:pt>
                <c:pt idx="5">
                  <c:v>85</c:v>
                </c:pt>
                <c:pt idx="6">
                  <c:v>88.333333333332988</c:v>
                </c:pt>
                <c:pt idx="7">
                  <c:v>96.333333333332988</c:v>
                </c:pt>
                <c:pt idx="8">
                  <c:v>43.333333333333002</c:v>
                </c:pt>
                <c:pt idx="9">
                  <c:v>50</c:v>
                </c:pt>
                <c:pt idx="10">
                  <c:v>45</c:v>
                </c:pt>
                <c:pt idx="11">
                  <c:v>60</c:v>
                </c:pt>
                <c:pt idx="12">
                  <c:v>90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8E1-4C51-B60D-8295166D65B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DIGSA-MD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Sheet1!$E$2:$E$14</c:f>
              <c:numCache>
                <c:formatCode>0</c:formatCode>
                <c:ptCount val="13"/>
                <c:pt idx="0">
                  <c:v>90</c:v>
                </c:pt>
                <c:pt idx="1">
                  <c:v>98.333333333332988</c:v>
                </c:pt>
                <c:pt idx="2">
                  <c:v>100</c:v>
                </c:pt>
                <c:pt idx="3">
                  <c:v>100</c:v>
                </c:pt>
                <c:pt idx="4">
                  <c:v>96.666666666666003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71.666666666666003</c:v>
                </c:pt>
                <c:pt idx="9">
                  <c:v>73.333333333333002</c:v>
                </c:pt>
                <c:pt idx="10">
                  <c:v>65</c:v>
                </c:pt>
                <c:pt idx="11">
                  <c:v>61.666666666666003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8E1-4C51-B60D-8295166D65B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ECHCG-IA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Sheet1!$F$2:$F$14</c:f>
              <c:numCache>
                <c:formatCode>0</c:formatCode>
                <c:ptCount val="13"/>
                <c:pt idx="0">
                  <c:v>76</c:v>
                </c:pt>
                <c:pt idx="1">
                  <c:v>78.333333333333002</c:v>
                </c:pt>
                <c:pt idx="2">
                  <c:v>78.333333333333002</c:v>
                </c:pt>
                <c:pt idx="3">
                  <c:v>80.333333333333002</c:v>
                </c:pt>
                <c:pt idx="4">
                  <c:v>74</c:v>
                </c:pt>
                <c:pt idx="5">
                  <c:v>78.333333333333002</c:v>
                </c:pt>
                <c:pt idx="6">
                  <c:v>80.666666666666003</c:v>
                </c:pt>
                <c:pt idx="7">
                  <c:v>78.333333333333002</c:v>
                </c:pt>
                <c:pt idx="8">
                  <c:v>67.666666666666003</c:v>
                </c:pt>
                <c:pt idx="9">
                  <c:v>68.333333333333002</c:v>
                </c:pt>
                <c:pt idx="10">
                  <c:v>72.333333333333002</c:v>
                </c:pt>
                <c:pt idx="11">
                  <c:v>71.666666666666003</c:v>
                </c:pt>
                <c:pt idx="12">
                  <c:v>81.666666666666003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8E1-4C51-B60D-8295166D65B4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ELEIN-TN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Sheet1!$G$2:$G$14</c:f>
              <c:numCache>
                <c:formatCode>0</c:formatCode>
                <c:ptCount val="13"/>
                <c:pt idx="0">
                  <c:v>95</c:v>
                </c:pt>
                <c:pt idx="1">
                  <c:v>94.333333333332988</c:v>
                </c:pt>
                <c:pt idx="2">
                  <c:v>98</c:v>
                </c:pt>
                <c:pt idx="3">
                  <c:v>100</c:v>
                </c:pt>
                <c:pt idx="4">
                  <c:v>96.666666666666003</c:v>
                </c:pt>
                <c:pt idx="5">
                  <c:v>99</c:v>
                </c:pt>
                <c:pt idx="6">
                  <c:v>99.666666666666003</c:v>
                </c:pt>
                <c:pt idx="7">
                  <c:v>99.333333333332988</c:v>
                </c:pt>
                <c:pt idx="8">
                  <c:v>41.666666666666003</c:v>
                </c:pt>
                <c:pt idx="9">
                  <c:v>85</c:v>
                </c:pt>
                <c:pt idx="10">
                  <c:v>81.666666666666003</c:v>
                </c:pt>
                <c:pt idx="11">
                  <c:v>95</c:v>
                </c:pt>
                <c:pt idx="12">
                  <c:v>96.333333333332988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8E1-4C51-B60D-8295166D65B4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PANDI-IA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Sheet1!$H$2:$H$14</c:f>
              <c:numCache>
                <c:formatCode>0</c:formatCode>
                <c:ptCount val="13"/>
                <c:pt idx="0">
                  <c:v>76</c:v>
                </c:pt>
                <c:pt idx="1">
                  <c:v>78.333333333333002</c:v>
                </c:pt>
                <c:pt idx="2">
                  <c:v>78.333333333333002</c:v>
                </c:pt>
                <c:pt idx="3">
                  <c:v>80.333333333333002</c:v>
                </c:pt>
                <c:pt idx="4">
                  <c:v>74</c:v>
                </c:pt>
                <c:pt idx="5">
                  <c:v>78.333333333333002</c:v>
                </c:pt>
                <c:pt idx="6">
                  <c:v>80.666666666666003</c:v>
                </c:pt>
                <c:pt idx="7">
                  <c:v>78.333333333333002</c:v>
                </c:pt>
                <c:pt idx="8">
                  <c:v>67.666666666666003</c:v>
                </c:pt>
                <c:pt idx="9">
                  <c:v>68.333333333333002</c:v>
                </c:pt>
                <c:pt idx="10">
                  <c:v>72.333333333333002</c:v>
                </c:pt>
                <c:pt idx="11">
                  <c:v>71.666666666666003</c:v>
                </c:pt>
                <c:pt idx="12">
                  <c:v>81.666666666666003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78E1-4C51-B60D-8295166D65B4}"/>
            </c:ext>
          </c:extLst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SETFA-IA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Sheet1!$I$2:$I$14</c:f>
              <c:numCache>
                <c:formatCode>0</c:formatCode>
                <c:ptCount val="13"/>
                <c:pt idx="0">
                  <c:v>76</c:v>
                </c:pt>
                <c:pt idx="1">
                  <c:v>78.333333333333002</c:v>
                </c:pt>
                <c:pt idx="2">
                  <c:v>78.333333333333002</c:v>
                </c:pt>
                <c:pt idx="3">
                  <c:v>80.333333333333002</c:v>
                </c:pt>
                <c:pt idx="4">
                  <c:v>74</c:v>
                </c:pt>
                <c:pt idx="5">
                  <c:v>78.333333333333002</c:v>
                </c:pt>
                <c:pt idx="6">
                  <c:v>80.666666666666003</c:v>
                </c:pt>
                <c:pt idx="7">
                  <c:v>78.333333333333002</c:v>
                </c:pt>
                <c:pt idx="8">
                  <c:v>67.666666666666003</c:v>
                </c:pt>
                <c:pt idx="9">
                  <c:v>68.333333333333002</c:v>
                </c:pt>
                <c:pt idx="10">
                  <c:v>72.333333333333002</c:v>
                </c:pt>
                <c:pt idx="11">
                  <c:v>71.666666666666003</c:v>
                </c:pt>
                <c:pt idx="12">
                  <c:v>81.666666666666003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78E1-4C51-B60D-8295166D65B4}"/>
            </c:ext>
          </c:extLst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SETFA-MD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Sheet1!$J$2:$J$14</c:f>
              <c:numCache>
                <c:formatCode>0</c:formatCode>
                <c:ptCount val="13"/>
                <c:pt idx="0">
                  <c:v>93.333333333332988</c:v>
                </c:pt>
                <c:pt idx="1">
                  <c:v>96.666666666666003</c:v>
                </c:pt>
                <c:pt idx="2">
                  <c:v>98.333333333332988</c:v>
                </c:pt>
                <c:pt idx="3">
                  <c:v>100</c:v>
                </c:pt>
                <c:pt idx="4">
                  <c:v>96.666666666666003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71.666666666666003</c:v>
                </c:pt>
                <c:pt idx="9">
                  <c:v>80</c:v>
                </c:pt>
                <c:pt idx="10">
                  <c:v>68.333333333333002</c:v>
                </c:pt>
                <c:pt idx="11">
                  <c:v>70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78E1-4C51-B60D-8295166D65B4}"/>
            </c:ext>
          </c:extLst>
        </c:ser>
        <c:ser>
          <c:idx val="9"/>
          <c:order val="9"/>
          <c:tx>
            <c:strRef>
              <c:f>Sheet1!$K$1</c:f>
              <c:strCache>
                <c:ptCount val="1"/>
                <c:pt idx="0">
                  <c:v>SETPU-KS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Sheet1!$K$2:$K$14</c:f>
              <c:numCache>
                <c:formatCode>0</c:formatCode>
                <c:ptCount val="13"/>
                <c:pt idx="0">
                  <c:v>80</c:v>
                </c:pt>
                <c:pt idx="1">
                  <c:v>92.666666666666003</c:v>
                </c:pt>
                <c:pt idx="2">
                  <c:v>97.666666666666003</c:v>
                </c:pt>
                <c:pt idx="3">
                  <c:v>98.666666666666003</c:v>
                </c:pt>
                <c:pt idx="4">
                  <c:v>91</c:v>
                </c:pt>
                <c:pt idx="5">
                  <c:v>95</c:v>
                </c:pt>
                <c:pt idx="6">
                  <c:v>93.333333333332988</c:v>
                </c:pt>
                <c:pt idx="7">
                  <c:v>96</c:v>
                </c:pt>
                <c:pt idx="8">
                  <c:v>61.666666666666003</c:v>
                </c:pt>
                <c:pt idx="9">
                  <c:v>58.333333333333002</c:v>
                </c:pt>
                <c:pt idx="10">
                  <c:v>71.666666666666003</c:v>
                </c:pt>
                <c:pt idx="11">
                  <c:v>63.333333333333002</c:v>
                </c:pt>
                <c:pt idx="12">
                  <c:v>91.666666666666003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680-48AA-866A-C0EC796676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1.4538632004892698E-2"/>
          <c:y val="2.6772130078440232E-2"/>
          <c:w val="0.87875932807469503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79.791666666666259</c:v>
                </c:pt>
                <c:pt idx="1">
                  <c:v>94.208333333332888</c:v>
                </c:pt>
                <c:pt idx="2">
                  <c:v>96.833333333333115</c:v>
                </c:pt>
                <c:pt idx="3">
                  <c:v>98.437499999999886</c:v>
                </c:pt>
                <c:pt idx="4">
                  <c:v>87.958333333333115</c:v>
                </c:pt>
                <c:pt idx="5">
                  <c:v>95.89583333333313</c:v>
                </c:pt>
                <c:pt idx="6">
                  <c:v>97.541666666666629</c:v>
                </c:pt>
                <c:pt idx="7">
                  <c:v>96.749999999999744</c:v>
                </c:pt>
                <c:pt idx="8">
                  <c:v>32.39583333333313</c:v>
                </c:pt>
                <c:pt idx="9">
                  <c:v>51.354166666666259</c:v>
                </c:pt>
                <c:pt idx="10">
                  <c:v>53.437499999999631</c:v>
                </c:pt>
                <c:pt idx="11">
                  <c:v>46.666666666666373</c:v>
                </c:pt>
                <c:pt idx="12">
                  <c:v>98.062499999999631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BRAPP-TN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96.666666666666003</c:v>
                </c:pt>
                <c:pt idx="1">
                  <c:v>97.666666666666003</c:v>
                </c:pt>
                <c:pt idx="2">
                  <c:v>99.333333333332988</c:v>
                </c:pt>
                <c:pt idx="3">
                  <c:v>100</c:v>
                </c:pt>
                <c:pt idx="4">
                  <c:v>99.333333333332988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3.333333333333</c:v>
                </c:pt>
                <c:pt idx="9">
                  <c:v>31.666666666666</c:v>
                </c:pt>
                <c:pt idx="10">
                  <c:v>38.333333333333002</c:v>
                </c:pt>
                <c:pt idx="11">
                  <c:v>36.666666666666003</c:v>
                </c:pt>
                <c:pt idx="12">
                  <c:v>97.666666666666003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DIGSA-KS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91.666666666666003</c:v>
                </c:pt>
                <c:pt idx="1">
                  <c:v>97.666666666666003</c:v>
                </c:pt>
                <c:pt idx="2">
                  <c:v>100</c:v>
                </c:pt>
                <c:pt idx="3">
                  <c:v>100</c:v>
                </c:pt>
                <c:pt idx="4">
                  <c:v>90</c:v>
                </c:pt>
                <c:pt idx="5">
                  <c:v>96.666666666666003</c:v>
                </c:pt>
                <c:pt idx="6">
                  <c:v>99.333333333332988</c:v>
                </c:pt>
                <c:pt idx="7">
                  <c:v>98.333333333332988</c:v>
                </c:pt>
                <c:pt idx="8">
                  <c:v>18.333333333333002</c:v>
                </c:pt>
                <c:pt idx="9">
                  <c:v>73.333333333333002</c:v>
                </c:pt>
                <c:pt idx="10">
                  <c:v>53.333333333333002</c:v>
                </c:pt>
                <c:pt idx="11">
                  <c:v>43.333333333333002</c:v>
                </c:pt>
                <c:pt idx="12">
                  <c:v>96.666666666666003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8E1-4C51-B60D-8295166D65B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DIGSA-MD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Sheet1!$E$2:$E$14</c:f>
              <c:numCache>
                <c:formatCode>0</c:formatCode>
                <c:ptCount val="13"/>
                <c:pt idx="0">
                  <c:v>81.666666666666003</c:v>
                </c:pt>
                <c:pt idx="1">
                  <c:v>95</c:v>
                </c:pt>
                <c:pt idx="2">
                  <c:v>100</c:v>
                </c:pt>
                <c:pt idx="3">
                  <c:v>100</c:v>
                </c:pt>
                <c:pt idx="4">
                  <c:v>90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65</c:v>
                </c:pt>
                <c:pt idx="9">
                  <c:v>68.333333333333002</c:v>
                </c:pt>
                <c:pt idx="10">
                  <c:v>61.666666666666003</c:v>
                </c:pt>
                <c:pt idx="11">
                  <c:v>50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8E1-4C51-B60D-8295166D65B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ELEIN-TN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Sheet1!$F$2:$F$14</c:f>
              <c:numCache>
                <c:formatCode>0</c:formatCode>
                <c:ptCount val="13"/>
                <c:pt idx="0">
                  <c:v>95</c:v>
                </c:pt>
                <c:pt idx="1">
                  <c:v>97.666666666666003</c:v>
                </c:pt>
                <c:pt idx="2">
                  <c:v>100</c:v>
                </c:pt>
                <c:pt idx="3">
                  <c:v>100</c:v>
                </c:pt>
                <c:pt idx="4">
                  <c:v>99.333333333332988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3.333333333333</c:v>
                </c:pt>
                <c:pt idx="9">
                  <c:v>31.666666666666</c:v>
                </c:pt>
                <c:pt idx="10">
                  <c:v>38.333333333333002</c:v>
                </c:pt>
                <c:pt idx="11">
                  <c:v>40</c:v>
                </c:pt>
                <c:pt idx="12">
                  <c:v>99.333333333332988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8E1-4C51-B60D-8295166D65B4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PANDI-IA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Sheet1!$G$2:$G$14</c:f>
              <c:numCache>
                <c:formatCode>0</c:formatCode>
                <c:ptCount val="13"/>
                <c:pt idx="0">
                  <c:v>65</c:v>
                </c:pt>
                <c:pt idx="1">
                  <c:v>92.666666666666003</c:v>
                </c:pt>
                <c:pt idx="2">
                  <c:v>89.666666666666003</c:v>
                </c:pt>
                <c:pt idx="3">
                  <c:v>99.5</c:v>
                </c:pt>
                <c:pt idx="4">
                  <c:v>87.333333333332988</c:v>
                </c:pt>
                <c:pt idx="5">
                  <c:v>91.5</c:v>
                </c:pt>
                <c:pt idx="6">
                  <c:v>95</c:v>
                </c:pt>
                <c:pt idx="7">
                  <c:v>93.333333333332988</c:v>
                </c:pt>
                <c:pt idx="8">
                  <c:v>42.5</c:v>
                </c:pt>
                <c:pt idx="9">
                  <c:v>47.5</c:v>
                </c:pt>
                <c:pt idx="10">
                  <c:v>72.5</c:v>
                </c:pt>
                <c:pt idx="11">
                  <c:v>43.333333333333002</c:v>
                </c:pt>
                <c:pt idx="12">
                  <c:v>97.5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8E1-4C51-B60D-8295166D65B4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SETFA-IA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Sheet1!$H$2:$H$14</c:f>
              <c:numCache>
                <c:formatCode>0</c:formatCode>
                <c:ptCount val="13"/>
                <c:pt idx="0">
                  <c:v>61.666666666666003</c:v>
                </c:pt>
                <c:pt idx="1">
                  <c:v>84.666666666666003</c:v>
                </c:pt>
                <c:pt idx="2">
                  <c:v>88</c:v>
                </c:pt>
                <c:pt idx="3">
                  <c:v>90.333333333332988</c:v>
                </c:pt>
                <c:pt idx="4">
                  <c:v>64.333333333333002</c:v>
                </c:pt>
                <c:pt idx="5">
                  <c:v>84.666666666666003</c:v>
                </c:pt>
                <c:pt idx="6">
                  <c:v>91</c:v>
                </c:pt>
                <c:pt idx="7">
                  <c:v>89</c:v>
                </c:pt>
                <c:pt idx="8">
                  <c:v>30</c:v>
                </c:pt>
                <c:pt idx="9">
                  <c:v>41.666666666666003</c:v>
                </c:pt>
                <c:pt idx="10">
                  <c:v>55</c:v>
                </c:pt>
                <c:pt idx="11">
                  <c:v>45</c:v>
                </c:pt>
                <c:pt idx="12">
                  <c:v>96.666666666666003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78E1-4C51-B60D-8295166D65B4}"/>
            </c:ext>
          </c:extLst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SETFA-MD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Sheet1!$I$2:$I$14</c:f>
              <c:numCache>
                <c:formatCode>0</c:formatCode>
                <c:ptCount val="13"/>
                <c:pt idx="0">
                  <c:v>71.666666666666003</c:v>
                </c:pt>
                <c:pt idx="1">
                  <c:v>93.333333333332988</c:v>
                </c:pt>
                <c:pt idx="2">
                  <c:v>100</c:v>
                </c:pt>
                <c:pt idx="3">
                  <c:v>100</c:v>
                </c:pt>
                <c:pt idx="4">
                  <c:v>83.333333333333002</c:v>
                </c:pt>
                <c:pt idx="5">
                  <c:v>100</c:v>
                </c:pt>
                <c:pt idx="6">
                  <c:v>100</c:v>
                </c:pt>
                <c:pt idx="7">
                  <c:v>96.666666666666003</c:v>
                </c:pt>
                <c:pt idx="8">
                  <c:v>58.333333333333002</c:v>
                </c:pt>
                <c:pt idx="9">
                  <c:v>63.333333333333002</c:v>
                </c:pt>
                <c:pt idx="10">
                  <c:v>61.666666666666003</c:v>
                </c:pt>
                <c:pt idx="11">
                  <c:v>51.666666666666003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78E1-4C51-B60D-8295166D65B4}"/>
            </c:ext>
          </c:extLst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SETPU-KS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Sheet1!$J$2:$J$14</c:f>
              <c:numCache>
                <c:formatCode>0</c:formatCode>
                <c:ptCount val="13"/>
                <c:pt idx="0">
                  <c:v>75</c:v>
                </c:pt>
                <c:pt idx="1">
                  <c:v>95</c:v>
                </c:pt>
                <c:pt idx="2">
                  <c:v>97.666666666666003</c:v>
                </c:pt>
                <c:pt idx="3">
                  <c:v>97.666666666666003</c:v>
                </c:pt>
                <c:pt idx="4">
                  <c:v>90</c:v>
                </c:pt>
                <c:pt idx="5">
                  <c:v>94.333333333332988</c:v>
                </c:pt>
                <c:pt idx="6">
                  <c:v>95</c:v>
                </c:pt>
                <c:pt idx="7">
                  <c:v>96.666666666666003</c:v>
                </c:pt>
                <c:pt idx="8">
                  <c:v>38.333333333333002</c:v>
                </c:pt>
                <c:pt idx="9">
                  <c:v>53.333333333333002</c:v>
                </c:pt>
                <c:pt idx="10">
                  <c:v>46.666666666666003</c:v>
                </c:pt>
                <c:pt idx="11">
                  <c:v>63.333333333333002</c:v>
                </c:pt>
                <c:pt idx="12">
                  <c:v>96.666666666666003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78E1-4C51-B60D-8295166D65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1.4538632004892698E-2"/>
          <c:y val="2.6772130078440232E-2"/>
          <c:w val="0.87875932807469503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70.333333333333201</c:v>
                </c:pt>
                <c:pt idx="1">
                  <c:v>88.933333333332996</c:v>
                </c:pt>
                <c:pt idx="2">
                  <c:v>94.266666666666396</c:v>
                </c:pt>
                <c:pt idx="3">
                  <c:v>95.19999999999979</c:v>
                </c:pt>
                <c:pt idx="4">
                  <c:v>74.666666666666401</c:v>
                </c:pt>
                <c:pt idx="5">
                  <c:v>91.999999999999801</c:v>
                </c:pt>
                <c:pt idx="6">
                  <c:v>94.133333333332999</c:v>
                </c:pt>
                <c:pt idx="7">
                  <c:v>94.199999999999591</c:v>
                </c:pt>
                <c:pt idx="8">
                  <c:v>27.666666666666202</c:v>
                </c:pt>
                <c:pt idx="9">
                  <c:v>47.666666666666401</c:v>
                </c:pt>
                <c:pt idx="10">
                  <c:v>42.333333333333002</c:v>
                </c:pt>
                <c:pt idx="11">
                  <c:v>39.666666666666202</c:v>
                </c:pt>
                <c:pt idx="12">
                  <c:v>97.066666666666592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DIGSA-KS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90</c:v>
                </c:pt>
                <c:pt idx="1">
                  <c:v>98.333333333332988</c:v>
                </c:pt>
                <c:pt idx="2">
                  <c:v>100</c:v>
                </c:pt>
                <c:pt idx="3">
                  <c:v>100</c:v>
                </c:pt>
                <c:pt idx="4">
                  <c:v>85</c:v>
                </c:pt>
                <c:pt idx="5">
                  <c:v>95</c:v>
                </c:pt>
                <c:pt idx="6">
                  <c:v>100</c:v>
                </c:pt>
                <c:pt idx="7">
                  <c:v>98.333333333332988</c:v>
                </c:pt>
                <c:pt idx="8">
                  <c:v>6.6666666666659999</c:v>
                </c:pt>
                <c:pt idx="9">
                  <c:v>61.666666666666003</c:v>
                </c:pt>
                <c:pt idx="10">
                  <c:v>50</c:v>
                </c:pt>
                <c:pt idx="11">
                  <c:v>43.333333333333002</c:v>
                </c:pt>
                <c:pt idx="12">
                  <c:v>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DIGSA-MD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80</c:v>
                </c:pt>
                <c:pt idx="1">
                  <c:v>95</c:v>
                </c:pt>
                <c:pt idx="2">
                  <c:v>96.666666666666003</c:v>
                </c:pt>
                <c:pt idx="3">
                  <c:v>100</c:v>
                </c:pt>
                <c:pt idx="4">
                  <c:v>85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51.666666666666003</c:v>
                </c:pt>
                <c:pt idx="9">
                  <c:v>56.666666666666003</c:v>
                </c:pt>
                <c:pt idx="10">
                  <c:v>50</c:v>
                </c:pt>
                <c:pt idx="11">
                  <c:v>33.333333333333002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8E1-4C51-B60D-8295166D65B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SETFA-IA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Sheet1!$E$2:$E$14</c:f>
              <c:numCache>
                <c:formatCode>0</c:formatCode>
                <c:ptCount val="13"/>
                <c:pt idx="0">
                  <c:v>55</c:v>
                </c:pt>
                <c:pt idx="1">
                  <c:v>73</c:v>
                </c:pt>
                <c:pt idx="2">
                  <c:v>83</c:v>
                </c:pt>
                <c:pt idx="3">
                  <c:v>80.666666666666003</c:v>
                </c:pt>
                <c:pt idx="4">
                  <c:v>46.666666666666003</c:v>
                </c:pt>
                <c:pt idx="5">
                  <c:v>73.333333333333002</c:v>
                </c:pt>
                <c:pt idx="6">
                  <c:v>79.666666666666003</c:v>
                </c:pt>
                <c:pt idx="7">
                  <c:v>79.333333333333002</c:v>
                </c:pt>
                <c:pt idx="8">
                  <c:v>23.333333333333002</c:v>
                </c:pt>
                <c:pt idx="9">
                  <c:v>30</c:v>
                </c:pt>
                <c:pt idx="10">
                  <c:v>36.666666666666003</c:v>
                </c:pt>
                <c:pt idx="11">
                  <c:v>31.666666666666</c:v>
                </c:pt>
                <c:pt idx="12">
                  <c:v>95.333333333332988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8E1-4C51-B60D-8295166D65B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SETFA-MD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Sheet1!$F$2:$F$14</c:f>
              <c:numCache>
                <c:formatCode>0</c:formatCode>
                <c:ptCount val="13"/>
                <c:pt idx="0">
                  <c:v>50</c:v>
                </c:pt>
                <c:pt idx="1">
                  <c:v>86.666666666666003</c:v>
                </c:pt>
                <c:pt idx="2">
                  <c:v>93.333333333332988</c:v>
                </c:pt>
                <c:pt idx="3">
                  <c:v>98.333333333332988</c:v>
                </c:pt>
                <c:pt idx="4">
                  <c:v>70</c:v>
                </c:pt>
                <c:pt idx="5">
                  <c:v>100</c:v>
                </c:pt>
                <c:pt idx="6">
                  <c:v>96.666666666666003</c:v>
                </c:pt>
                <c:pt idx="7">
                  <c:v>96.666666666666003</c:v>
                </c:pt>
                <c:pt idx="8">
                  <c:v>30</c:v>
                </c:pt>
                <c:pt idx="9">
                  <c:v>40</c:v>
                </c:pt>
                <c:pt idx="10">
                  <c:v>36.666666666666003</c:v>
                </c:pt>
                <c:pt idx="11">
                  <c:v>28.333333333333002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8E1-4C51-B60D-8295166D65B4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SETPU-KS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Sheet1!$G$2:$G$14</c:f>
              <c:numCache>
                <c:formatCode>0</c:formatCode>
                <c:ptCount val="13"/>
                <c:pt idx="0">
                  <c:v>76.666666666666003</c:v>
                </c:pt>
                <c:pt idx="1">
                  <c:v>91.666666666666003</c:v>
                </c:pt>
                <c:pt idx="2">
                  <c:v>98.333333333332988</c:v>
                </c:pt>
                <c:pt idx="3">
                  <c:v>97</c:v>
                </c:pt>
                <c:pt idx="4">
                  <c:v>86.666666666666003</c:v>
                </c:pt>
                <c:pt idx="5">
                  <c:v>91.666666666666003</c:v>
                </c:pt>
                <c:pt idx="6">
                  <c:v>94.333333333332988</c:v>
                </c:pt>
                <c:pt idx="7">
                  <c:v>96.666666666666003</c:v>
                </c:pt>
                <c:pt idx="8">
                  <c:v>26.666666666666</c:v>
                </c:pt>
                <c:pt idx="9">
                  <c:v>50</c:v>
                </c:pt>
                <c:pt idx="10">
                  <c:v>38.333333333333002</c:v>
                </c:pt>
                <c:pt idx="11">
                  <c:v>61.666666666666003</c:v>
                </c:pt>
                <c:pt idx="12">
                  <c:v>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8E1-4C51-B60D-8295166D65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1.4538632004892698E-2"/>
          <c:y val="2.6772130078440232E-2"/>
          <c:w val="0.87875932807469503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91.833333333332988</c:v>
                </c:pt>
                <c:pt idx="1">
                  <c:v>93.666666666666003</c:v>
                </c:pt>
                <c:pt idx="2">
                  <c:v>98.333333333332988</c:v>
                </c:pt>
                <c:pt idx="3">
                  <c:v>97.833333333333002</c:v>
                </c:pt>
                <c:pt idx="4">
                  <c:v>93</c:v>
                </c:pt>
                <c:pt idx="5">
                  <c:v>94.333333333333002</c:v>
                </c:pt>
                <c:pt idx="6">
                  <c:v>92.333333333333002</c:v>
                </c:pt>
                <c:pt idx="7">
                  <c:v>98.333333333332988</c:v>
                </c:pt>
                <c:pt idx="8">
                  <c:v>52.499999999999503</c:v>
                </c:pt>
                <c:pt idx="9">
                  <c:v>67.499999999999503</c:v>
                </c:pt>
                <c:pt idx="10">
                  <c:v>73.333333333333002</c:v>
                </c:pt>
                <c:pt idx="11">
                  <c:v>62.499999999999503</c:v>
                </c:pt>
                <c:pt idx="12">
                  <c:v>94.833333333333002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88.333333333332988</c:v>
                </c:pt>
                <c:pt idx="1">
                  <c:v>91.666666666666003</c:v>
                </c:pt>
                <c:pt idx="2">
                  <c:v>98.333333333332988</c:v>
                </c:pt>
                <c:pt idx="3">
                  <c:v>97</c:v>
                </c:pt>
                <c:pt idx="4">
                  <c:v>90</c:v>
                </c:pt>
                <c:pt idx="5">
                  <c:v>91.666666666666003</c:v>
                </c:pt>
                <c:pt idx="6">
                  <c:v>86.666666666666003</c:v>
                </c:pt>
                <c:pt idx="7">
                  <c:v>98.333333333332988</c:v>
                </c:pt>
                <c:pt idx="8">
                  <c:v>41.666666666666003</c:v>
                </c:pt>
                <c:pt idx="9">
                  <c:v>71.666666666666003</c:v>
                </c:pt>
                <c:pt idx="10">
                  <c:v>70</c:v>
                </c:pt>
                <c:pt idx="11">
                  <c:v>58.333333333333002</c:v>
                </c:pt>
                <c:pt idx="12">
                  <c:v>91.666666666666003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95.333333333332988</c:v>
                </c:pt>
                <c:pt idx="1">
                  <c:v>95.666666666666003</c:v>
                </c:pt>
                <c:pt idx="2">
                  <c:v>98.333333333332988</c:v>
                </c:pt>
                <c:pt idx="3">
                  <c:v>98.666666666666003</c:v>
                </c:pt>
                <c:pt idx="4">
                  <c:v>96</c:v>
                </c:pt>
                <c:pt idx="5">
                  <c:v>97</c:v>
                </c:pt>
                <c:pt idx="6">
                  <c:v>98</c:v>
                </c:pt>
                <c:pt idx="7">
                  <c:v>98.333333333332988</c:v>
                </c:pt>
                <c:pt idx="8">
                  <c:v>63.333333333333002</c:v>
                </c:pt>
                <c:pt idx="9">
                  <c:v>63.333333333333002</c:v>
                </c:pt>
                <c:pt idx="10">
                  <c:v>76.666666666666003</c:v>
                </c:pt>
                <c:pt idx="11">
                  <c:v>66.666666666666003</c:v>
                </c:pt>
                <c:pt idx="12">
                  <c:v>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083-486F-872A-8C73B542A1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96.111111111110674</c:v>
                </c:pt>
                <c:pt idx="1">
                  <c:v>97.66666666666633</c:v>
                </c:pt>
                <c:pt idx="2">
                  <c:v>99.777777777777658</c:v>
                </c:pt>
                <c:pt idx="3">
                  <c:v>99.444444444444329</c:v>
                </c:pt>
                <c:pt idx="4">
                  <c:v>96.666666666666671</c:v>
                </c:pt>
                <c:pt idx="5">
                  <c:v>98.333333333333329</c:v>
                </c:pt>
                <c:pt idx="6">
                  <c:v>96.666666666666671</c:v>
                </c:pt>
                <c:pt idx="7">
                  <c:v>99.888888888888673</c:v>
                </c:pt>
                <c:pt idx="8">
                  <c:v>71.111111111110986</c:v>
                </c:pt>
                <c:pt idx="9">
                  <c:v>76.111111111110674</c:v>
                </c:pt>
                <c:pt idx="10">
                  <c:v>78.333333333333329</c:v>
                </c:pt>
                <c:pt idx="11">
                  <c:v>75.555555555554989</c:v>
                </c:pt>
                <c:pt idx="12">
                  <c:v>97.222222222222001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91.666666666666003</c:v>
                </c:pt>
                <c:pt idx="1">
                  <c:v>93.333333333332988</c:v>
                </c:pt>
                <c:pt idx="2">
                  <c:v>99.333333333332988</c:v>
                </c:pt>
                <c:pt idx="3">
                  <c:v>98.333333333332988</c:v>
                </c:pt>
                <c:pt idx="4">
                  <c:v>90</c:v>
                </c:pt>
                <c:pt idx="5">
                  <c:v>95</c:v>
                </c:pt>
                <c:pt idx="6">
                  <c:v>90</c:v>
                </c:pt>
                <c:pt idx="7">
                  <c:v>99.666666666666003</c:v>
                </c:pt>
                <c:pt idx="8">
                  <c:v>60</c:v>
                </c:pt>
                <c:pt idx="9">
                  <c:v>71.666666666666003</c:v>
                </c:pt>
                <c:pt idx="10">
                  <c:v>75</c:v>
                </c:pt>
                <c:pt idx="11">
                  <c:v>71.666666666666003</c:v>
                </c:pt>
                <c:pt idx="12">
                  <c:v>91.666666666666003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100</c:v>
                </c:pt>
                <c:pt idx="1">
                  <c:v>99.666666666666003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88.333333333332988</c:v>
                </c:pt>
                <c:pt idx="9">
                  <c:v>85</c:v>
                </c:pt>
                <c:pt idx="10">
                  <c:v>95</c:v>
                </c:pt>
                <c:pt idx="11">
                  <c:v>93.333333333332988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083-486F-872A-8C73B542A14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Sheet1!$E$2:$E$14</c:f>
              <c:numCache>
                <c:formatCode>0</c:formatCode>
                <c:ptCount val="13"/>
                <c:pt idx="0">
                  <c:v>96.666666666666003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65</c:v>
                </c:pt>
                <c:pt idx="9">
                  <c:v>71.666666666666003</c:v>
                </c:pt>
                <c:pt idx="10">
                  <c:v>65</c:v>
                </c:pt>
                <c:pt idx="11">
                  <c:v>61.666666666666003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5DB-4C85-9A4D-C402EE86D6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98.333333333332988</c:v>
                </c:pt>
                <c:pt idx="1">
                  <c:v>99.777777777777658</c:v>
                </c:pt>
                <c:pt idx="2">
                  <c:v>100</c:v>
                </c:pt>
                <c:pt idx="3">
                  <c:v>100</c:v>
                </c:pt>
                <c:pt idx="4">
                  <c:v>99.888888888888673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37.777777777777338</c:v>
                </c:pt>
                <c:pt idx="9">
                  <c:v>57.777777777777665</c:v>
                </c:pt>
                <c:pt idx="10">
                  <c:v>71.666666666666003</c:v>
                </c:pt>
                <c:pt idx="11">
                  <c:v>71.666666666666003</c:v>
                </c:pt>
                <c:pt idx="12">
                  <c:v>99.444444444444329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96.666666666666003</c:v>
                </c:pt>
                <c:pt idx="1">
                  <c:v>99.333333333332988</c:v>
                </c:pt>
                <c:pt idx="2">
                  <c:v>100</c:v>
                </c:pt>
                <c:pt idx="3">
                  <c:v>100</c:v>
                </c:pt>
                <c:pt idx="4">
                  <c:v>99.666666666666003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23.333333333333002</c:v>
                </c:pt>
                <c:pt idx="9">
                  <c:v>63.333333333333002</c:v>
                </c:pt>
                <c:pt idx="10">
                  <c:v>71.666666666666003</c:v>
                </c:pt>
                <c:pt idx="11">
                  <c:v>66.666666666666003</c:v>
                </c:pt>
                <c:pt idx="12">
                  <c:v>98.333333333332988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98.333333333332988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21.666666666666</c:v>
                </c:pt>
                <c:pt idx="9">
                  <c:v>30</c:v>
                </c:pt>
                <c:pt idx="10">
                  <c:v>71.666666666666003</c:v>
                </c:pt>
                <c:pt idx="11">
                  <c:v>71.666666666666003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083-486F-872A-8C73B542A14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Sheet1!$E$2:$E$14</c:f>
              <c:numCache>
                <c:formatCode>0</c:formatCode>
                <c:ptCount val="13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68.333333333333002</c:v>
                </c:pt>
                <c:pt idx="9">
                  <c:v>80</c:v>
                </c:pt>
                <c:pt idx="10">
                  <c:v>71.666666666666003</c:v>
                </c:pt>
                <c:pt idx="11">
                  <c:v>76.666666666666003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5DB-4C85-9A4D-C402EE86D6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98.833333333333002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99.833333333333002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39.166666666666501</c:v>
                </c:pt>
                <c:pt idx="9">
                  <c:v>66.666666666666003</c:v>
                </c:pt>
                <c:pt idx="10">
                  <c:v>65.833333333333002</c:v>
                </c:pt>
                <c:pt idx="11">
                  <c:v>72.499999999999503</c:v>
                </c:pt>
                <c:pt idx="12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97.666666666666003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99.666666666666003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25</c:v>
                </c:pt>
                <c:pt idx="9">
                  <c:v>66.666666666666003</c:v>
                </c:pt>
                <c:pt idx="10">
                  <c:v>66.666666666666003</c:v>
                </c:pt>
                <c:pt idx="11">
                  <c:v>68.333333333333002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MD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53.333333333333002</c:v>
                </c:pt>
                <c:pt idx="9">
                  <c:v>66.666666666666003</c:v>
                </c:pt>
                <c:pt idx="10">
                  <c:v>65</c:v>
                </c:pt>
                <c:pt idx="11">
                  <c:v>76.666666666666003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083-486F-872A-8C73B542A1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89.166666666666487</c:v>
                </c:pt>
                <c:pt idx="1">
                  <c:v>92.833333333333002</c:v>
                </c:pt>
                <c:pt idx="2">
                  <c:v>96.333333333332988</c:v>
                </c:pt>
                <c:pt idx="3">
                  <c:v>96.333333333333002</c:v>
                </c:pt>
                <c:pt idx="4">
                  <c:v>85.833333333333002</c:v>
                </c:pt>
                <c:pt idx="5">
                  <c:v>88.833333333333002</c:v>
                </c:pt>
                <c:pt idx="6">
                  <c:v>89.666666666666003</c:v>
                </c:pt>
                <c:pt idx="7">
                  <c:v>94.999999999999488</c:v>
                </c:pt>
                <c:pt idx="8">
                  <c:v>51.666666666666501</c:v>
                </c:pt>
                <c:pt idx="9">
                  <c:v>54.166666666666501</c:v>
                </c:pt>
                <c:pt idx="10">
                  <c:v>60.833333333333002</c:v>
                </c:pt>
                <c:pt idx="11">
                  <c:v>59.999999999999503</c:v>
                </c:pt>
                <c:pt idx="12">
                  <c:v>92.666666666666487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85</c:v>
                </c:pt>
                <c:pt idx="1">
                  <c:v>90</c:v>
                </c:pt>
                <c:pt idx="2">
                  <c:v>94.333333333332988</c:v>
                </c:pt>
                <c:pt idx="3">
                  <c:v>94.666666666666003</c:v>
                </c:pt>
                <c:pt idx="4">
                  <c:v>80</c:v>
                </c:pt>
                <c:pt idx="5">
                  <c:v>83.333333333333002</c:v>
                </c:pt>
                <c:pt idx="6">
                  <c:v>81.666666666666003</c:v>
                </c:pt>
                <c:pt idx="7">
                  <c:v>91.666666666666003</c:v>
                </c:pt>
                <c:pt idx="8">
                  <c:v>40</c:v>
                </c:pt>
                <c:pt idx="9">
                  <c:v>45</c:v>
                </c:pt>
                <c:pt idx="10">
                  <c:v>46.666666666666003</c:v>
                </c:pt>
                <c:pt idx="11">
                  <c:v>53.333333333333002</c:v>
                </c:pt>
                <c:pt idx="12">
                  <c:v>88.333333333332988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93.333333333332988</c:v>
                </c:pt>
                <c:pt idx="1">
                  <c:v>95.666666666666003</c:v>
                </c:pt>
                <c:pt idx="2">
                  <c:v>98.333333333332988</c:v>
                </c:pt>
                <c:pt idx="3">
                  <c:v>98</c:v>
                </c:pt>
                <c:pt idx="4">
                  <c:v>91.666666666666003</c:v>
                </c:pt>
                <c:pt idx="5">
                  <c:v>94.333333333332988</c:v>
                </c:pt>
                <c:pt idx="6">
                  <c:v>97.666666666666003</c:v>
                </c:pt>
                <c:pt idx="7">
                  <c:v>98.333333333332988</c:v>
                </c:pt>
                <c:pt idx="8">
                  <c:v>63.333333333333002</c:v>
                </c:pt>
                <c:pt idx="9">
                  <c:v>63.333333333333002</c:v>
                </c:pt>
                <c:pt idx="10">
                  <c:v>75</c:v>
                </c:pt>
                <c:pt idx="11">
                  <c:v>66.666666666666003</c:v>
                </c:pt>
                <c:pt idx="12">
                  <c:v>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083-486F-872A-8C73B542A1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93.66666666666633</c:v>
                </c:pt>
                <c:pt idx="1">
                  <c:v>94.888888888888332</c:v>
                </c:pt>
                <c:pt idx="2">
                  <c:v>96.888888888888673</c:v>
                </c:pt>
                <c:pt idx="3">
                  <c:v>98.444444444444002</c:v>
                </c:pt>
                <c:pt idx="4">
                  <c:v>90.55555555555533</c:v>
                </c:pt>
                <c:pt idx="5">
                  <c:v>93.444444444444329</c:v>
                </c:pt>
                <c:pt idx="6">
                  <c:v>93.444444444444002</c:v>
                </c:pt>
                <c:pt idx="7">
                  <c:v>97.777777777777658</c:v>
                </c:pt>
                <c:pt idx="8">
                  <c:v>74.555555555555003</c:v>
                </c:pt>
                <c:pt idx="9">
                  <c:v>73.999999999999673</c:v>
                </c:pt>
                <c:pt idx="10">
                  <c:v>84.666666666666003</c:v>
                </c:pt>
                <c:pt idx="11">
                  <c:v>83.444444444444002</c:v>
                </c:pt>
                <c:pt idx="12">
                  <c:v>94.666666666666671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88.333333333332988</c:v>
                </c:pt>
                <c:pt idx="1">
                  <c:v>93.333333333332988</c:v>
                </c:pt>
                <c:pt idx="2">
                  <c:v>96.666666666666003</c:v>
                </c:pt>
                <c:pt idx="3">
                  <c:v>99.666666666666003</c:v>
                </c:pt>
                <c:pt idx="4">
                  <c:v>81.666666666666003</c:v>
                </c:pt>
                <c:pt idx="5">
                  <c:v>88.333333333332988</c:v>
                </c:pt>
                <c:pt idx="6">
                  <c:v>86.666666666666003</c:v>
                </c:pt>
                <c:pt idx="7">
                  <c:v>99</c:v>
                </c:pt>
                <c:pt idx="8">
                  <c:v>58.333333333333002</c:v>
                </c:pt>
                <c:pt idx="9">
                  <c:v>53.333333333333002</c:v>
                </c:pt>
                <c:pt idx="10">
                  <c:v>66.666666666666003</c:v>
                </c:pt>
                <c:pt idx="11">
                  <c:v>66.666666666666003</c:v>
                </c:pt>
                <c:pt idx="12">
                  <c:v>90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100</c:v>
                </c:pt>
                <c:pt idx="1">
                  <c:v>99.666666666666003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76.666666666666003</c:v>
                </c:pt>
                <c:pt idx="9">
                  <c:v>76.666666666666003</c:v>
                </c:pt>
                <c:pt idx="10">
                  <c:v>91.666666666666003</c:v>
                </c:pt>
                <c:pt idx="11">
                  <c:v>91.666666666666003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083-486F-872A-8C73B542A14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IA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Sheet1!$E$2:$E$14</c:f>
              <c:numCache>
                <c:formatCode>0</c:formatCode>
                <c:ptCount val="13"/>
                <c:pt idx="0">
                  <c:v>92.666666666666003</c:v>
                </c:pt>
                <c:pt idx="1">
                  <c:v>91.666666666666003</c:v>
                </c:pt>
                <c:pt idx="2">
                  <c:v>94</c:v>
                </c:pt>
                <c:pt idx="3">
                  <c:v>95.666666666666003</c:v>
                </c:pt>
                <c:pt idx="4">
                  <c:v>90</c:v>
                </c:pt>
                <c:pt idx="5">
                  <c:v>92</c:v>
                </c:pt>
                <c:pt idx="6">
                  <c:v>93.666666666666003</c:v>
                </c:pt>
                <c:pt idx="7">
                  <c:v>94.333333333332988</c:v>
                </c:pt>
                <c:pt idx="8">
                  <c:v>88.666666666666003</c:v>
                </c:pt>
                <c:pt idx="9">
                  <c:v>92</c:v>
                </c:pt>
                <c:pt idx="10">
                  <c:v>95.666666666666003</c:v>
                </c:pt>
                <c:pt idx="11">
                  <c:v>92</c:v>
                </c:pt>
                <c:pt idx="12">
                  <c:v>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597-4197-A9CA-E6EA9A8440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91.111111111110986</c:v>
                </c:pt>
                <c:pt idx="1">
                  <c:v>98.666666666666671</c:v>
                </c:pt>
                <c:pt idx="2">
                  <c:v>99.444444444444329</c:v>
                </c:pt>
                <c:pt idx="3">
                  <c:v>98.888888888888673</c:v>
                </c:pt>
                <c:pt idx="4">
                  <c:v>91.333333333332988</c:v>
                </c:pt>
                <c:pt idx="5">
                  <c:v>98.888888888888673</c:v>
                </c:pt>
                <c:pt idx="6">
                  <c:v>98.666666666666671</c:v>
                </c:pt>
                <c:pt idx="7">
                  <c:v>99.777777777777658</c:v>
                </c:pt>
                <c:pt idx="8">
                  <c:v>47.222222222222001</c:v>
                </c:pt>
                <c:pt idx="9">
                  <c:v>53.333333333333336</c:v>
                </c:pt>
                <c:pt idx="10">
                  <c:v>68.888888888888673</c:v>
                </c:pt>
                <c:pt idx="11">
                  <c:v>70.55555555555533</c:v>
                </c:pt>
                <c:pt idx="12">
                  <c:v>99.111111111110986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90</c:v>
                </c:pt>
                <c:pt idx="1">
                  <c:v>97</c:v>
                </c:pt>
                <c:pt idx="2">
                  <c:v>99</c:v>
                </c:pt>
                <c:pt idx="3">
                  <c:v>96.666666666666003</c:v>
                </c:pt>
                <c:pt idx="4">
                  <c:v>86.666666666666003</c:v>
                </c:pt>
                <c:pt idx="5">
                  <c:v>96.666666666666003</c:v>
                </c:pt>
                <c:pt idx="6">
                  <c:v>96</c:v>
                </c:pt>
                <c:pt idx="7">
                  <c:v>99.333333333332988</c:v>
                </c:pt>
                <c:pt idx="8">
                  <c:v>46.666666666666003</c:v>
                </c:pt>
                <c:pt idx="9">
                  <c:v>50</c:v>
                </c:pt>
                <c:pt idx="10">
                  <c:v>55</c:v>
                </c:pt>
                <c:pt idx="11">
                  <c:v>50</c:v>
                </c:pt>
                <c:pt idx="12">
                  <c:v>98.333333333332988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98.333333333332988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20</c:v>
                </c:pt>
                <c:pt idx="9">
                  <c:v>25</c:v>
                </c:pt>
                <c:pt idx="10">
                  <c:v>65</c:v>
                </c:pt>
                <c:pt idx="11">
                  <c:v>71.666666666666003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083-486F-872A-8C73B542A14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IA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Sheet1!$E$2:$E$14</c:f>
              <c:numCache>
                <c:formatCode>0</c:formatCode>
                <c:ptCount val="13"/>
                <c:pt idx="0">
                  <c:v>85</c:v>
                </c:pt>
                <c:pt idx="1">
                  <c:v>99</c:v>
                </c:pt>
                <c:pt idx="2">
                  <c:v>99.333333333332988</c:v>
                </c:pt>
                <c:pt idx="3">
                  <c:v>100</c:v>
                </c:pt>
                <c:pt idx="4">
                  <c:v>87.333333333332988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75</c:v>
                </c:pt>
                <c:pt idx="9">
                  <c:v>85</c:v>
                </c:pt>
                <c:pt idx="10">
                  <c:v>86.666666666666003</c:v>
                </c:pt>
                <c:pt idx="11">
                  <c:v>90</c:v>
                </c:pt>
                <c:pt idx="12">
                  <c:v>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597-4197-A9CA-E6EA9A8440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85</c:v>
                </c:pt>
                <c:pt idx="1">
                  <c:v>96.666666666666487</c:v>
                </c:pt>
                <c:pt idx="2">
                  <c:v>98.333333333333002</c:v>
                </c:pt>
                <c:pt idx="3">
                  <c:v>100</c:v>
                </c:pt>
                <c:pt idx="4">
                  <c:v>85</c:v>
                </c:pt>
                <c:pt idx="5">
                  <c:v>97.5</c:v>
                </c:pt>
                <c:pt idx="6">
                  <c:v>100</c:v>
                </c:pt>
                <c:pt idx="7">
                  <c:v>99.166666666666487</c:v>
                </c:pt>
                <c:pt idx="8">
                  <c:v>29.166666666666003</c:v>
                </c:pt>
                <c:pt idx="9">
                  <c:v>59.166666666666003</c:v>
                </c:pt>
                <c:pt idx="10">
                  <c:v>50</c:v>
                </c:pt>
                <c:pt idx="11">
                  <c:v>38.333333333333002</c:v>
                </c:pt>
                <c:pt idx="12">
                  <c:v>97.5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90</c:v>
                </c:pt>
                <c:pt idx="1">
                  <c:v>98.333333333332988</c:v>
                </c:pt>
                <c:pt idx="2">
                  <c:v>100</c:v>
                </c:pt>
                <c:pt idx="3">
                  <c:v>100</c:v>
                </c:pt>
                <c:pt idx="4">
                  <c:v>85</c:v>
                </c:pt>
                <c:pt idx="5">
                  <c:v>95</c:v>
                </c:pt>
                <c:pt idx="6">
                  <c:v>100</c:v>
                </c:pt>
                <c:pt idx="7">
                  <c:v>98.333333333332988</c:v>
                </c:pt>
                <c:pt idx="8">
                  <c:v>6.6666666666659999</c:v>
                </c:pt>
                <c:pt idx="9">
                  <c:v>61.666666666666003</c:v>
                </c:pt>
                <c:pt idx="10">
                  <c:v>50</c:v>
                </c:pt>
                <c:pt idx="11">
                  <c:v>43.333333333333002</c:v>
                </c:pt>
                <c:pt idx="12">
                  <c:v>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MD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C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80</c:v>
                </c:pt>
                <c:pt idx="1">
                  <c:v>95</c:v>
                </c:pt>
                <c:pt idx="2">
                  <c:v>96.666666666666003</c:v>
                </c:pt>
                <c:pt idx="3">
                  <c:v>100</c:v>
                </c:pt>
                <c:pt idx="4">
                  <c:v>85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51.666666666666003</c:v>
                </c:pt>
                <c:pt idx="9">
                  <c:v>56.666666666666003</c:v>
                </c:pt>
                <c:pt idx="10">
                  <c:v>50</c:v>
                </c:pt>
                <c:pt idx="11">
                  <c:v>33.333333333333002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8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84.999999999999503</c:v>
                </c:pt>
                <c:pt idx="1">
                  <c:v>98.499999999999488</c:v>
                </c:pt>
                <c:pt idx="2">
                  <c:v>99.333333333333002</c:v>
                </c:pt>
                <c:pt idx="3">
                  <c:v>99.166666666666487</c:v>
                </c:pt>
                <c:pt idx="4">
                  <c:v>82.499999999999503</c:v>
                </c:pt>
                <c:pt idx="5">
                  <c:v>96.666666666666003</c:v>
                </c:pt>
                <c:pt idx="6">
                  <c:v>97.333333333333002</c:v>
                </c:pt>
                <c:pt idx="7">
                  <c:v>99.666666666666487</c:v>
                </c:pt>
                <c:pt idx="8">
                  <c:v>53.333333333333002</c:v>
                </c:pt>
                <c:pt idx="9">
                  <c:v>63.333333333333002</c:v>
                </c:pt>
                <c:pt idx="10">
                  <c:v>58.333333333333002</c:v>
                </c:pt>
                <c:pt idx="11">
                  <c:v>64.166666666666501</c:v>
                </c:pt>
                <c:pt idx="12">
                  <c:v>95.666666666666487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KS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86.666666666666003</c:v>
                </c:pt>
                <c:pt idx="1">
                  <c:v>98.333333333332988</c:v>
                </c:pt>
                <c:pt idx="2">
                  <c:v>100</c:v>
                </c:pt>
                <c:pt idx="3">
                  <c:v>98.333333333332988</c:v>
                </c:pt>
                <c:pt idx="4">
                  <c:v>86.666666666666003</c:v>
                </c:pt>
                <c:pt idx="5">
                  <c:v>97.666666666666003</c:v>
                </c:pt>
                <c:pt idx="6">
                  <c:v>96.666666666666003</c:v>
                </c:pt>
                <c:pt idx="7">
                  <c:v>100</c:v>
                </c:pt>
                <c:pt idx="8">
                  <c:v>40</c:v>
                </c:pt>
                <c:pt idx="9">
                  <c:v>50</c:v>
                </c:pt>
                <c:pt idx="10">
                  <c:v>50</c:v>
                </c:pt>
                <c:pt idx="11">
                  <c:v>50</c:v>
                </c:pt>
                <c:pt idx="12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IA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Sheet1!$D$2:$D$14</c:f>
              <c:numCache>
                <c:formatCode>0</c:formatCode>
                <c:ptCount val="13"/>
                <c:pt idx="0">
                  <c:v>83.333333333333002</c:v>
                </c:pt>
                <c:pt idx="1">
                  <c:v>98.666666666666003</c:v>
                </c:pt>
                <c:pt idx="2">
                  <c:v>98.666666666666003</c:v>
                </c:pt>
                <c:pt idx="3">
                  <c:v>100</c:v>
                </c:pt>
                <c:pt idx="4">
                  <c:v>78.333333333333002</c:v>
                </c:pt>
                <c:pt idx="5">
                  <c:v>95.666666666666003</c:v>
                </c:pt>
                <c:pt idx="6">
                  <c:v>98</c:v>
                </c:pt>
                <c:pt idx="7">
                  <c:v>99.333333333332988</c:v>
                </c:pt>
                <c:pt idx="8">
                  <c:v>66.666666666666003</c:v>
                </c:pt>
                <c:pt idx="9">
                  <c:v>76.666666666666003</c:v>
                </c:pt>
                <c:pt idx="10">
                  <c:v>66.666666666666003</c:v>
                </c:pt>
                <c:pt idx="11">
                  <c:v>78.333333333333002</c:v>
                </c:pt>
                <c:pt idx="12">
                  <c:v>91.333333333332988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083-486F-872A-8C73B542A1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0.29313887165896169"/>
          <c:y val="2.6772130078440232E-2"/>
          <c:w val="0.27216537847570732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81</c:v>
                </c:pt>
                <c:pt idx="1">
                  <c:v>91</c:v>
                </c:pt>
                <c:pt idx="2">
                  <c:v>87</c:v>
                </c:pt>
                <c:pt idx="3">
                  <c:v>91</c:v>
                </c:pt>
                <c:pt idx="4">
                  <c:v>83.333333333333002</c:v>
                </c:pt>
                <c:pt idx="5">
                  <c:v>86.333333333332988</c:v>
                </c:pt>
                <c:pt idx="6">
                  <c:v>92.333333333332988</c:v>
                </c:pt>
                <c:pt idx="7">
                  <c:v>93</c:v>
                </c:pt>
                <c:pt idx="8">
                  <c:v>48.333333333333002</c:v>
                </c:pt>
                <c:pt idx="9">
                  <c:v>53.333333333333002</c:v>
                </c:pt>
                <c:pt idx="10">
                  <c:v>58.333333333333002</c:v>
                </c:pt>
                <c:pt idx="11">
                  <c:v>43.333333333333002</c:v>
                </c:pt>
                <c:pt idx="12">
                  <c:v>90.333333333332988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81</c:v>
                </c:pt>
                <c:pt idx="1">
                  <c:v>91</c:v>
                </c:pt>
                <c:pt idx="2">
                  <c:v>87</c:v>
                </c:pt>
                <c:pt idx="3">
                  <c:v>91</c:v>
                </c:pt>
                <c:pt idx="4">
                  <c:v>83.333333333333002</c:v>
                </c:pt>
                <c:pt idx="5">
                  <c:v>86.333333333332988</c:v>
                </c:pt>
                <c:pt idx="6">
                  <c:v>92.333333333332988</c:v>
                </c:pt>
                <c:pt idx="7">
                  <c:v>93</c:v>
                </c:pt>
                <c:pt idx="8">
                  <c:v>48.333333333333002</c:v>
                </c:pt>
                <c:pt idx="9">
                  <c:v>53.333333333333002</c:v>
                </c:pt>
                <c:pt idx="10">
                  <c:v>58.333333333333002</c:v>
                </c:pt>
                <c:pt idx="11">
                  <c:v>43.333333333333002</c:v>
                </c:pt>
                <c:pt idx="12">
                  <c:v>90.333333333332988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95</c:v>
                </c:pt>
                <c:pt idx="1">
                  <c:v>94.333333333332988</c:v>
                </c:pt>
                <c:pt idx="2">
                  <c:v>98</c:v>
                </c:pt>
                <c:pt idx="3">
                  <c:v>100</c:v>
                </c:pt>
                <c:pt idx="4">
                  <c:v>96.666666666666003</c:v>
                </c:pt>
                <c:pt idx="5">
                  <c:v>99</c:v>
                </c:pt>
                <c:pt idx="6">
                  <c:v>99.666666666666003</c:v>
                </c:pt>
                <c:pt idx="7">
                  <c:v>99.333333333332988</c:v>
                </c:pt>
                <c:pt idx="8">
                  <c:v>40</c:v>
                </c:pt>
                <c:pt idx="9">
                  <c:v>85</c:v>
                </c:pt>
                <c:pt idx="10">
                  <c:v>81.666666666666003</c:v>
                </c:pt>
                <c:pt idx="11">
                  <c:v>95</c:v>
                </c:pt>
                <c:pt idx="12">
                  <c:v>96.333333333332988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95</c:v>
                </c:pt>
                <c:pt idx="1">
                  <c:v>94.333333333332988</c:v>
                </c:pt>
                <c:pt idx="2">
                  <c:v>98</c:v>
                </c:pt>
                <c:pt idx="3">
                  <c:v>100</c:v>
                </c:pt>
                <c:pt idx="4">
                  <c:v>96.666666666666003</c:v>
                </c:pt>
                <c:pt idx="5">
                  <c:v>99</c:v>
                </c:pt>
                <c:pt idx="6">
                  <c:v>99.666666666666003</c:v>
                </c:pt>
                <c:pt idx="7">
                  <c:v>99.333333333332988</c:v>
                </c:pt>
                <c:pt idx="8">
                  <c:v>40</c:v>
                </c:pt>
                <c:pt idx="9">
                  <c:v>85</c:v>
                </c:pt>
                <c:pt idx="10">
                  <c:v>81.666666666666003</c:v>
                </c:pt>
                <c:pt idx="11">
                  <c:v>95</c:v>
                </c:pt>
                <c:pt idx="12">
                  <c:v>96.333333333332988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96.666666666666003</c:v>
                </c:pt>
                <c:pt idx="1">
                  <c:v>97.666666666666003</c:v>
                </c:pt>
                <c:pt idx="2">
                  <c:v>99.333333333332988</c:v>
                </c:pt>
                <c:pt idx="3">
                  <c:v>100</c:v>
                </c:pt>
                <c:pt idx="4">
                  <c:v>99.333333333332988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3.333333333333</c:v>
                </c:pt>
                <c:pt idx="9">
                  <c:v>31.666666666666</c:v>
                </c:pt>
                <c:pt idx="10">
                  <c:v>38.333333333333002</c:v>
                </c:pt>
                <c:pt idx="11">
                  <c:v>36.666666666666003</c:v>
                </c:pt>
                <c:pt idx="12">
                  <c:v>97.666666666666003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96.666666666666003</c:v>
                </c:pt>
                <c:pt idx="1">
                  <c:v>97.666666666666003</c:v>
                </c:pt>
                <c:pt idx="2">
                  <c:v>99.333333333332988</c:v>
                </c:pt>
                <c:pt idx="3">
                  <c:v>100</c:v>
                </c:pt>
                <c:pt idx="4">
                  <c:v>99.333333333332988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3.333333333333</c:v>
                </c:pt>
                <c:pt idx="9">
                  <c:v>31.666666666666</c:v>
                </c:pt>
                <c:pt idx="10">
                  <c:v>38.333333333333002</c:v>
                </c:pt>
                <c:pt idx="11">
                  <c:v>36.666666666666003</c:v>
                </c:pt>
                <c:pt idx="12">
                  <c:v>97.666666666666003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81</c:v>
                </c:pt>
                <c:pt idx="1">
                  <c:v>91</c:v>
                </c:pt>
                <c:pt idx="2">
                  <c:v>87</c:v>
                </c:pt>
                <c:pt idx="3">
                  <c:v>91</c:v>
                </c:pt>
                <c:pt idx="4">
                  <c:v>83.333333333333002</c:v>
                </c:pt>
                <c:pt idx="5">
                  <c:v>86.333333333332988</c:v>
                </c:pt>
                <c:pt idx="6">
                  <c:v>92.333333333332988</c:v>
                </c:pt>
                <c:pt idx="7">
                  <c:v>93</c:v>
                </c:pt>
                <c:pt idx="8">
                  <c:v>48.333333333333002</c:v>
                </c:pt>
                <c:pt idx="9">
                  <c:v>53.333333333333002</c:v>
                </c:pt>
                <c:pt idx="10">
                  <c:v>58.333333333333002</c:v>
                </c:pt>
                <c:pt idx="11">
                  <c:v>43.333333333333002</c:v>
                </c:pt>
                <c:pt idx="12">
                  <c:v>90.333333333332988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81</c:v>
                </c:pt>
                <c:pt idx="1">
                  <c:v>91</c:v>
                </c:pt>
                <c:pt idx="2">
                  <c:v>87</c:v>
                </c:pt>
                <c:pt idx="3">
                  <c:v>91</c:v>
                </c:pt>
                <c:pt idx="4">
                  <c:v>83.333333333333002</c:v>
                </c:pt>
                <c:pt idx="5">
                  <c:v>86.333333333332988</c:v>
                </c:pt>
                <c:pt idx="6">
                  <c:v>92.333333333332988</c:v>
                </c:pt>
                <c:pt idx="7">
                  <c:v>93</c:v>
                </c:pt>
                <c:pt idx="8">
                  <c:v>48.333333333333002</c:v>
                </c:pt>
                <c:pt idx="9">
                  <c:v>53.333333333333002</c:v>
                </c:pt>
                <c:pt idx="10">
                  <c:v>58.333333333333002</c:v>
                </c:pt>
                <c:pt idx="11">
                  <c:v>43.333333333333002</c:v>
                </c:pt>
                <c:pt idx="12">
                  <c:v>90.333333333332988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95</c:v>
                </c:pt>
                <c:pt idx="1">
                  <c:v>94.333333333332988</c:v>
                </c:pt>
                <c:pt idx="2">
                  <c:v>98</c:v>
                </c:pt>
                <c:pt idx="3">
                  <c:v>100</c:v>
                </c:pt>
                <c:pt idx="4">
                  <c:v>96.666666666666003</c:v>
                </c:pt>
                <c:pt idx="5">
                  <c:v>99</c:v>
                </c:pt>
                <c:pt idx="6">
                  <c:v>99.666666666666003</c:v>
                </c:pt>
                <c:pt idx="7">
                  <c:v>99.333333333332988</c:v>
                </c:pt>
                <c:pt idx="8">
                  <c:v>41.666666666666003</c:v>
                </c:pt>
                <c:pt idx="9">
                  <c:v>85</c:v>
                </c:pt>
                <c:pt idx="10">
                  <c:v>81.666666666666003</c:v>
                </c:pt>
                <c:pt idx="11">
                  <c:v>95</c:v>
                </c:pt>
                <c:pt idx="12">
                  <c:v>96.333333333332988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95</c:v>
                </c:pt>
                <c:pt idx="1">
                  <c:v>94.333333333332988</c:v>
                </c:pt>
                <c:pt idx="2">
                  <c:v>98</c:v>
                </c:pt>
                <c:pt idx="3">
                  <c:v>100</c:v>
                </c:pt>
                <c:pt idx="4">
                  <c:v>96.666666666666003</c:v>
                </c:pt>
                <c:pt idx="5">
                  <c:v>99</c:v>
                </c:pt>
                <c:pt idx="6">
                  <c:v>99.666666666666003</c:v>
                </c:pt>
                <c:pt idx="7">
                  <c:v>99.333333333332988</c:v>
                </c:pt>
                <c:pt idx="8">
                  <c:v>41.666666666666003</c:v>
                </c:pt>
                <c:pt idx="9">
                  <c:v>85</c:v>
                </c:pt>
                <c:pt idx="10">
                  <c:v>81.666666666666003</c:v>
                </c:pt>
                <c:pt idx="11">
                  <c:v>95</c:v>
                </c:pt>
                <c:pt idx="12">
                  <c:v>96.333333333332988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1968004631793E-2"/>
          <c:y val="0.11625984335716762"/>
          <c:w val="0.78034163271486623"/>
          <c:h val="0.66155754005327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spPr>
              <a:solidFill>
                <a:srgbClr val="339933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rgbClr val="0000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5D34-4974-B827-7B6EA2490E9B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D34-4974-B827-7B6EA2490E9B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6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cat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cat>
          <c:val>
            <c:numRef>
              <c:f>Sheet1!$B$2:$B$14</c:f>
              <c:numCache>
                <c:formatCode>0</c:formatCode>
                <c:ptCount val="13"/>
                <c:pt idx="0">
                  <c:v>95</c:v>
                </c:pt>
                <c:pt idx="1">
                  <c:v>97.666666666666003</c:v>
                </c:pt>
                <c:pt idx="2">
                  <c:v>100</c:v>
                </c:pt>
                <c:pt idx="3">
                  <c:v>100</c:v>
                </c:pt>
                <c:pt idx="4">
                  <c:v>99.333333333332988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3.333333333333</c:v>
                </c:pt>
                <c:pt idx="9">
                  <c:v>31.666666666666</c:v>
                </c:pt>
                <c:pt idx="10">
                  <c:v>38.333333333333002</c:v>
                </c:pt>
                <c:pt idx="11">
                  <c:v>40</c:v>
                </c:pt>
                <c:pt idx="12">
                  <c:v>99.333333333332988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Sheet1!$A$2:$A$14</c:f>
              <c:strCache>
                <c:ptCount val="13"/>
                <c:pt idx="0">
                  <c:v>SYN'023  200 EC 25 g</c:v>
                </c:pt>
                <c:pt idx="1">
                  <c:v>SYN'023  200 EC 50 g</c:v>
                </c:pt>
                <c:pt idx="2">
                  <c:v>SYN'023 200 EC 100 g</c:v>
                </c:pt>
                <c:pt idx="3">
                  <c:v>SYN'023 200 EC  200 g</c:v>
                </c:pt>
                <c:pt idx="4">
                  <c:v>SYN'023  250 EC 25 g</c:v>
                </c:pt>
                <c:pt idx="5">
                  <c:v>SYN'023  250 EC 50 g</c:v>
                </c:pt>
                <c:pt idx="6">
                  <c:v>SYN'023 250 EC 100 g</c:v>
                </c:pt>
                <c:pt idx="7">
                  <c:v>SYN'023 250 EC  200 g</c:v>
                </c:pt>
                <c:pt idx="8">
                  <c:v>SYN'023  500 SC 25 g</c:v>
                </c:pt>
                <c:pt idx="9">
                  <c:v>SYN'023  500 SC 50 g</c:v>
                </c:pt>
                <c:pt idx="10">
                  <c:v>SYN'023 500 SC 100 g</c:v>
                </c:pt>
                <c:pt idx="11">
                  <c:v>SYN'023 500 SC  200 g</c:v>
                </c:pt>
                <c:pt idx="12">
                  <c:v>SelectMax 100 g</c:v>
                </c:pt>
              </c:strCache>
            </c:strRef>
          </c:xVal>
          <c:yVal>
            <c:numRef>
              <c:f>Sheet1!$C$2:$C$14</c:f>
              <c:numCache>
                <c:formatCode>0</c:formatCode>
                <c:ptCount val="13"/>
                <c:pt idx="0">
                  <c:v>95</c:v>
                </c:pt>
                <c:pt idx="1">
                  <c:v>97.666666666666003</c:v>
                </c:pt>
                <c:pt idx="2">
                  <c:v>100</c:v>
                </c:pt>
                <c:pt idx="3">
                  <c:v>100</c:v>
                </c:pt>
                <c:pt idx="4">
                  <c:v>99.333333333332988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3.333333333333</c:v>
                </c:pt>
                <c:pt idx="9">
                  <c:v>31.666666666666</c:v>
                </c:pt>
                <c:pt idx="10">
                  <c:v>38.333333333333002</c:v>
                </c:pt>
                <c:pt idx="11">
                  <c:v>40</c:v>
                </c:pt>
                <c:pt idx="12">
                  <c:v>99.333333333332988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5.6261345587069744E-2"/>
          <c:y val="1.4602980042785582E-2"/>
          <c:w val="0.76287606295524935"/>
          <c:h val="4.152899716813338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974E0656-C818-45D6-85DC-65BF698117D2}" type="datetimeFigureOut">
              <a:rPr lang="en-US"/>
              <a:pPr>
                <a:defRPr/>
              </a:pPr>
              <a:t>8/27/2020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E13ACADF-E640-4F2E-86B7-5D7CC23933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763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65CB08E-030D-44BD-9DA6-F1F2EBB5FC49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6821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44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547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45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730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46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118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AB1A9CC0-C0DA-4A82-821C-4992545B1ED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59C99D79-61D5-4646-B0BD-700AD504AE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A96DB-7965-499E-B46A-20BD981983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6E049397-0666-43B4-A19D-D9E412D28BD6}" type="slidenum">
              <a:rPr lang="en-US" smtClean="0">
                <a:solidFill>
                  <a:prstClr val="black"/>
                </a:solidFill>
                <a:latin typeface="Calibri"/>
                <a:cs typeface="+mn-cs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2</a:t>
            </a:fld>
            <a:endParaRPr lang="en-US" dirty="0">
              <a:solidFill>
                <a:prstClr val="black"/>
              </a:solidFill>
              <a:latin typeface="Calibri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9F8CAA6-D172-4491-ACF7-E3E35994D4A0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573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482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39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569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40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08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41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161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42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855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43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485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owerpoint_land_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7" y="0"/>
            <a:ext cx="1220046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914401" y="5927726"/>
            <a:ext cx="9599084" cy="360363"/>
          </a:xfrm>
        </p:spPr>
        <p:txBody>
          <a:bodyPr wrap="none"/>
          <a:lstStyle>
            <a:lvl1pPr marL="0" indent="0">
              <a:buFont typeface="Arial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ctrTitle" sz="quarter"/>
          </p:nvPr>
        </p:nvSpPr>
        <p:spPr>
          <a:xfrm>
            <a:off x="916518" y="4035426"/>
            <a:ext cx="9596967" cy="4222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025813"/>
      </p:ext>
    </p:extLst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555993"/>
      </p:ext>
    </p:extLst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57733" y="88901"/>
            <a:ext cx="2819400" cy="58531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7418" y="88901"/>
            <a:ext cx="8257116" cy="58531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09657"/>
      </p:ext>
    </p:extLst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S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Classification: CONFIDENTIAL- 2020 CPFD; HSOY51S1-2020US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A4F470BE-14D6-8341-BC94-2557F5BC100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14411" y="1157538"/>
            <a:ext cx="2760133" cy="182245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3248908" y="1167063"/>
            <a:ext cx="2760133" cy="182245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14411" y="3411085"/>
            <a:ext cx="2760133" cy="182245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3248908" y="3420610"/>
            <a:ext cx="2760133" cy="182245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178821" y="1163829"/>
            <a:ext cx="2760133" cy="182245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6178821" y="3426901"/>
            <a:ext cx="2760133" cy="182245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701269" y="0"/>
            <a:ext cx="10972800" cy="69439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22"/>
          </p:nvPr>
        </p:nvSpPr>
        <p:spPr>
          <a:xfrm>
            <a:off x="314411" y="5233536"/>
            <a:ext cx="2760133" cy="161925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23"/>
          </p:nvPr>
        </p:nvSpPr>
        <p:spPr>
          <a:xfrm>
            <a:off x="3248908" y="5243061"/>
            <a:ext cx="2760133" cy="161925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24"/>
          </p:nvPr>
        </p:nvSpPr>
        <p:spPr>
          <a:xfrm>
            <a:off x="6178821" y="5239827"/>
            <a:ext cx="2760133" cy="161925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25"/>
          </p:nvPr>
        </p:nvSpPr>
        <p:spPr>
          <a:xfrm>
            <a:off x="314411" y="2979989"/>
            <a:ext cx="2760133" cy="161925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26"/>
          </p:nvPr>
        </p:nvSpPr>
        <p:spPr>
          <a:xfrm>
            <a:off x="3248908" y="2989514"/>
            <a:ext cx="2760133" cy="161925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27"/>
          </p:nvPr>
        </p:nvSpPr>
        <p:spPr>
          <a:xfrm>
            <a:off x="6178821" y="2986280"/>
            <a:ext cx="2760133" cy="161925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9079832" y="1175453"/>
            <a:ext cx="2760133" cy="1822450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Picture Placeholder 5"/>
          <p:cNvSpPr>
            <a:spLocks noGrp="1"/>
          </p:cNvSpPr>
          <p:nvPr>
            <p:ph type="pic" sz="quarter" idx="29"/>
          </p:nvPr>
        </p:nvSpPr>
        <p:spPr>
          <a:xfrm>
            <a:off x="9079832" y="3438525"/>
            <a:ext cx="2760133" cy="1822450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30"/>
          </p:nvPr>
        </p:nvSpPr>
        <p:spPr>
          <a:xfrm>
            <a:off x="9079832" y="5251451"/>
            <a:ext cx="2760133" cy="161925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26" name="Text Placeholder 13"/>
          <p:cNvSpPr>
            <a:spLocks noGrp="1"/>
          </p:cNvSpPr>
          <p:nvPr>
            <p:ph type="body" sz="quarter" idx="31"/>
          </p:nvPr>
        </p:nvSpPr>
        <p:spPr>
          <a:xfrm>
            <a:off x="9079832" y="2997904"/>
            <a:ext cx="2760133" cy="161925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/>
            </a:lvl1pPr>
            <a:lvl2pPr>
              <a:defRPr sz="105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75324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418" y="88900"/>
            <a:ext cx="11271249" cy="4445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418" y="838201"/>
            <a:ext cx="11279716" cy="510381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536373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2200" b="1" cap="none" baseline="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 b="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975456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7417" y="1211263"/>
            <a:ext cx="5537200" cy="47307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8" y="1211263"/>
            <a:ext cx="5539316" cy="47307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661083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lvl1pPr marL="0" indent="0">
              <a:buNone/>
              <a:defRPr lang="en-US" sz="2000" b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96534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12129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982720"/>
      </p:ext>
    </p:extLst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312597"/>
      </p:ext>
    </p:extLst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  <a:endParaRPr lang="de-CH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222178"/>
      </p:ext>
    </p:extLst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ppt_land_print_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73789"/>
            <a:ext cx="12192000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97418" y="88900"/>
            <a:ext cx="11271249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7418" y="1211263"/>
            <a:ext cx="11279716" cy="473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56217" y="6483350"/>
            <a:ext cx="7670800" cy="376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eaLnBrk="0" fontAlgn="auto" hangingPunct="0">
              <a:spcBef>
                <a:spcPts val="0"/>
              </a:spcBef>
              <a:spcAft>
                <a:spcPts val="600"/>
              </a:spcAft>
              <a:tabLst>
                <a:tab pos="441325" algn="l"/>
              </a:tabLst>
              <a:defRPr sz="120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391584" y="6483350"/>
            <a:ext cx="742949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>
              <a:spcAft>
                <a:spcPts val="600"/>
              </a:spcAft>
              <a:tabLst>
                <a:tab pos="441325" algn="l"/>
              </a:tabLst>
            </a:pPr>
            <a:fld id="{B5BCF527-32DC-4343-809A-477524B97BC5}" type="slidenum">
              <a:rPr lang="en-US" sz="1200"/>
              <a:pPr eaLnBrk="0" hangingPunct="0">
                <a:spcAft>
                  <a:spcPts val="600"/>
                </a:spcAft>
                <a:tabLst>
                  <a:tab pos="441325" algn="l"/>
                </a:tabLst>
              </a:pPr>
              <a:t>‹#›</a:t>
            </a:fld>
            <a:r>
              <a:rPr lang="en-US" sz="1200"/>
              <a:t>	</a:t>
            </a:r>
          </a:p>
        </p:txBody>
      </p:sp>
      <p:pic>
        <p:nvPicPr>
          <p:cNvPr id="1031" name="Picture 8" descr="new logo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6434" y="6403975"/>
            <a:ext cx="1566333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</p:sldLayoutIdLst>
  <p:transition>
    <p:wipe dir="r"/>
  </p:transition>
  <p:hf sldNum="0" hdr="0" dt="0"/>
  <p:txStyles>
    <p:titleStyle>
      <a:lvl1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defTabSz="9572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defTabSz="9572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defTabSz="9572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defTabSz="9572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marL="285750" indent="-285750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Font typeface="Arial" charset="0"/>
        <a:buChar char="●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76275" indent="-276225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Font typeface="Arial" charset="0"/>
        <a:buChar char="-"/>
        <a:defRPr sz="2000">
          <a:solidFill>
            <a:schemeClr val="tx1"/>
          </a:solidFill>
          <a:latin typeface="+mn-lt"/>
        </a:defRPr>
      </a:lvl2pPr>
      <a:lvl3pPr marL="1144588" indent="-287338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3pPr>
      <a:lvl4pPr marL="1619250" indent="-295275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Font typeface="Arial" charset="0"/>
        <a:buChar char="-"/>
        <a:defRPr sz="2000">
          <a:solidFill>
            <a:schemeClr val="tx1"/>
          </a:solidFill>
          <a:latin typeface="+mn-lt"/>
        </a:defRPr>
      </a:lvl4pPr>
      <a:lvl5pPr marL="2093913" indent="-295275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5pPr>
      <a:lvl6pPr marL="2551113" indent="-295275" algn="l" defTabSz="957263" rtl="0" eaLnBrk="1" fontAlgn="base" hangingPunct="1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6pPr>
      <a:lvl7pPr marL="3008313" indent="-295275" algn="l" defTabSz="957263" rtl="0" eaLnBrk="1" fontAlgn="base" hangingPunct="1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7pPr>
      <a:lvl8pPr marL="3465513" indent="-295275" algn="l" defTabSz="957263" rtl="0" eaLnBrk="1" fontAlgn="base" hangingPunct="1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8pPr>
      <a:lvl9pPr marL="3922713" indent="-295275" algn="l" defTabSz="957263" rtl="0" eaLnBrk="1" fontAlgn="base" hangingPunct="1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Excel_Worksheet30.xlsx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Excel_Worksheet31.xlsx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32.xlsx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ubtitle 2"/>
          <p:cNvSpPr>
            <a:spLocks noGrp="1"/>
          </p:cNvSpPr>
          <p:nvPr>
            <p:ph type="subTitle" sz="quarter" idx="1"/>
          </p:nvPr>
        </p:nvSpPr>
        <p:spPr>
          <a:xfrm>
            <a:off x="1484314" y="5486400"/>
            <a:ext cx="7199313" cy="838200"/>
          </a:xfrm>
        </p:spPr>
        <p:txBody>
          <a:bodyPr/>
          <a:lstStyle/>
          <a:p>
            <a:pPr eaLnBrk="1" hangingPunct="1"/>
            <a:r>
              <a:rPr lang="en-US" dirty="0"/>
              <a:t>Holloway, James</a:t>
            </a:r>
          </a:p>
          <a:p>
            <a:pPr eaLnBrk="1" hangingPunct="1"/>
            <a:r>
              <a:rPr lang="en-US" dirty="0"/>
              <a:t>Vaz Da Silva, Joao Renato, Eric Palmer</a:t>
            </a:r>
          </a:p>
          <a:p>
            <a:pPr eaLnBrk="1" hangingPunct="1"/>
            <a:r>
              <a:rPr lang="en-US" dirty="0"/>
              <a:t>2020 Crop Protection Field Development </a:t>
            </a:r>
          </a:p>
          <a:p>
            <a:pPr eaLnBrk="1" hangingPunct="1"/>
            <a:r>
              <a:rPr lang="en-US" dirty="0"/>
              <a:t>Last Updated: AUG-26-2020</a:t>
            </a:r>
          </a:p>
        </p:txBody>
      </p:sp>
      <p:sp>
        <p:nvSpPr>
          <p:cNvPr id="29699" name="Title 1"/>
          <p:cNvSpPr>
            <a:spLocks noGrp="1"/>
          </p:cNvSpPr>
          <p:nvPr>
            <p:ph type="ctrTitle" sz="quarter"/>
          </p:nvPr>
        </p:nvSpPr>
        <p:spPr>
          <a:xfrm>
            <a:off x="1484314" y="3505200"/>
            <a:ext cx="7848600" cy="1222375"/>
          </a:xfrm>
        </p:spPr>
        <p:txBody>
          <a:bodyPr/>
          <a:lstStyle/>
          <a:p>
            <a:pPr eaLnBrk="1" hangingPunct="1"/>
            <a:r>
              <a:rPr lang="en-US" dirty="0"/>
              <a:t>HSOY51S1-2020US</a:t>
            </a:r>
            <a:br>
              <a:rPr lang="en-US" dirty="0"/>
            </a:br>
            <a:r>
              <a:rPr lang="en-US" dirty="0"/>
              <a:t>KATO NA: Evaluation of different SYN550023 formulations for grass efficacy and crop safety LPOST </a:t>
            </a:r>
          </a:p>
        </p:txBody>
      </p:sp>
    </p:spTree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Large Crabgrass Control (42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773519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811374848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Broadleaf </a:t>
            </a:r>
            <a:r>
              <a:rPr lang="en-US" sz="2200" dirty="0" err="1"/>
              <a:t>Signalgrass</a:t>
            </a:r>
            <a:r>
              <a:rPr lang="en-US" sz="2200" dirty="0"/>
              <a:t> Control (7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9999316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3322059383"/>
      </p:ext>
    </p:extLst>
  </p:cSld>
  <p:clrMapOvr>
    <a:masterClrMapping/>
  </p:clrMapOvr>
  <p:transition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Broadleaf </a:t>
            </a:r>
            <a:r>
              <a:rPr lang="en-US" sz="2200" dirty="0" err="1"/>
              <a:t>Signalgrass</a:t>
            </a:r>
            <a:r>
              <a:rPr lang="en-US" sz="2200" dirty="0"/>
              <a:t>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0704756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2548873830"/>
      </p:ext>
    </p:extLst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Broadleaf </a:t>
            </a:r>
            <a:r>
              <a:rPr lang="en-US" sz="2200" dirty="0" err="1"/>
              <a:t>Signalgrass</a:t>
            </a:r>
            <a:r>
              <a:rPr lang="en-US" sz="2200" dirty="0"/>
              <a:t>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8823181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1521169122"/>
      </p:ext>
    </p:extLst>
  </p:cSld>
  <p:clrMapOvr>
    <a:masterClrMapping/>
  </p:clrMapOvr>
  <p:transition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 err="1"/>
              <a:t>Goosegrass</a:t>
            </a:r>
            <a:r>
              <a:rPr lang="en-US" sz="2200" dirty="0"/>
              <a:t> Control (7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4241813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761570957"/>
      </p:ext>
    </p:extLst>
  </p:cSld>
  <p:clrMapOvr>
    <a:masterClrMapping/>
  </p:clrMapOvr>
  <p:transition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 err="1"/>
              <a:t>Goosegrass</a:t>
            </a:r>
            <a:r>
              <a:rPr lang="en-US" sz="2200" dirty="0"/>
              <a:t>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401928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3980417119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 err="1"/>
              <a:t>Goosegrass</a:t>
            </a:r>
            <a:r>
              <a:rPr lang="en-US" sz="2200" dirty="0"/>
              <a:t>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0211939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3074532312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Fall Panicum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7618220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838831239"/>
      </p:ext>
    </p:extLst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Fall Panicum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4898353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2655399812"/>
      </p:ext>
    </p:extLst>
  </p:cSld>
  <p:clrMapOvr>
    <a:masterClrMapping/>
  </p:clrMapOvr>
  <p:transition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Giant Foxtail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3309769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873368922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15571E87-CA27-4D88-A04F-17D0BC0181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68489" y="381000"/>
            <a:ext cx="8455025" cy="444500"/>
          </a:xfrm>
        </p:spPr>
        <p:txBody>
          <a:bodyPr/>
          <a:lstStyle/>
          <a:p>
            <a:pPr eaLnBrk="1" hangingPunct="1"/>
            <a:r>
              <a:rPr lang="en-US" sz="3200" dirty="0"/>
              <a:t>Acknowledgements and Test Locations:</a:t>
            </a:r>
            <a:endParaRPr lang="en-US" altLang="en-US" sz="3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86B9909-D84B-4010-9D50-0CC79388A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029820"/>
              </p:ext>
            </p:extLst>
          </p:nvPr>
        </p:nvGraphicFramePr>
        <p:xfrm>
          <a:off x="1447800" y="1028699"/>
          <a:ext cx="9296399" cy="355157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2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1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84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981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309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29108">
                  <a:extLst>
                    <a:ext uri="{9D8B030D-6E8A-4147-A177-3AD203B41FA5}">
                      <a16:colId xmlns:a16="http://schemas.microsoft.com/office/drawing/2014/main" val="1286325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Trial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State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Cooperator/</a:t>
                      </a:r>
                    </a:p>
                    <a:p>
                      <a:r>
                        <a:rPr lang="en-US" sz="1100" dirty="0"/>
                        <a:t>Syngenta Rep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IH/ CRO/ COI</a:t>
                      </a:r>
                    </a:p>
                    <a:p>
                      <a:endParaRPr lang="en-US" sz="1100" dirty="0"/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</a:rPr>
                        <a:t>Target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altLang="en-US" sz="1100" dirty="0"/>
                        <a:t>Data was available for the summary presentation (Y/N)</a:t>
                      </a:r>
                      <a:endParaRPr lang="en-US" sz="1100" dirty="0"/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100" dirty="0"/>
                        <a:t>Data was used to answer the protocol objective(s) (Y/N)</a:t>
                      </a:r>
                    </a:p>
                    <a:p>
                      <a:endParaRPr lang="en-US" sz="1100" dirty="0"/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USEB0H1222020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MD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Hitchner,   Erin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IH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LLGT Corn; DIGSA; SETFA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38103751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USND0H0392020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KS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Nichols,   Craig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IH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LLGT Corn; Enlist Corn; DIGSA; SETPU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40339518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USNE0H2202020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IA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Moses,   Adrian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IH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Enlist Corn; ECHCG; PANDI; SETFA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518207527"/>
                  </a:ext>
                </a:extLst>
              </a:tr>
              <a:tr h="945539"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USSG0H0252020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TN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Holloway,   James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IH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LLGT Corn; Enlist Corn; BRAPP; ELEIN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458281162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D7D11E6-6D21-4406-8210-80314FC141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Giant Foxtail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739211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4140054356"/>
      </p:ext>
    </p:extLst>
  </p:cSld>
  <p:clrMapOvr>
    <a:masterClrMapping/>
  </p:clrMapOvr>
  <p:transition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Giant Foxtail Control (42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8345543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304326067"/>
      </p:ext>
    </p:extLst>
  </p:cSld>
  <p:clrMapOvr>
    <a:masterClrMapping/>
  </p:clrMapOvr>
  <p:transition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Yellow Foxtail Control (7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941967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174795454"/>
      </p:ext>
    </p:extLst>
  </p:cSld>
  <p:clrMapOvr>
    <a:masterClrMapping/>
  </p:clrMapOvr>
  <p:transition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Yellow Foxtail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4165415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1231984786"/>
      </p:ext>
    </p:extLst>
  </p:cSld>
  <p:clrMapOvr>
    <a:masterClrMapping/>
  </p:clrMapOvr>
  <p:transition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Yellow Foxtail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7473526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3348661063"/>
      </p:ext>
    </p:extLst>
  </p:cSld>
  <p:clrMapOvr>
    <a:masterClrMapping/>
  </p:clrMapOvr>
  <p:transition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Yellow Foxtail Control (42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9307864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3226031842"/>
      </p:ext>
    </p:extLst>
  </p:cSld>
  <p:clrMapOvr>
    <a:masterClrMapping/>
  </p:clrMapOvr>
  <p:transition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Annual Grass Control (7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3828001"/>
              </p:ext>
            </p:extLst>
          </p:nvPr>
        </p:nvGraphicFramePr>
        <p:xfrm>
          <a:off x="381000" y="533401"/>
          <a:ext cx="99695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2563825630"/>
      </p:ext>
    </p:extLst>
  </p:cSld>
  <p:clrMapOvr>
    <a:masterClrMapping/>
  </p:clrMapOvr>
  <p:transition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Annual Grass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8561534"/>
              </p:ext>
            </p:extLst>
          </p:nvPr>
        </p:nvGraphicFramePr>
        <p:xfrm>
          <a:off x="381000" y="533401"/>
          <a:ext cx="99695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1371466298"/>
      </p:ext>
    </p:extLst>
  </p:cSld>
  <p:clrMapOvr>
    <a:masterClrMapping/>
  </p:clrMapOvr>
  <p:transition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Annual Grass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8605748"/>
              </p:ext>
            </p:extLst>
          </p:nvPr>
        </p:nvGraphicFramePr>
        <p:xfrm>
          <a:off x="381000" y="533401"/>
          <a:ext cx="99695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4172084569"/>
      </p:ext>
    </p:extLst>
  </p:cSld>
  <p:clrMapOvr>
    <a:masterClrMapping/>
  </p:clrMapOvr>
  <p:transition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Annual Grass Control (42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8755899"/>
              </p:ext>
            </p:extLst>
          </p:nvPr>
        </p:nvGraphicFramePr>
        <p:xfrm>
          <a:off x="381000" y="533401"/>
          <a:ext cx="99695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3159521598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Objectives</a:t>
            </a:r>
            <a:r>
              <a:rPr lang="en-US" dirty="0"/>
              <a:t>: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0A0A0A"/>
                </a:solidFill>
              </a:rPr>
              <a:t>Determine the optimum SYN550023 rate for each formulation that will provide acceptable control of key grasses LPOST</a:t>
            </a:r>
          </a:p>
          <a:p>
            <a:pPr eaLnBrk="1" hangingPunct="1"/>
            <a:r>
              <a:rPr lang="en-US" dirty="0">
                <a:solidFill>
                  <a:srgbClr val="0A0A0A"/>
                </a:solidFill>
              </a:rPr>
              <a:t>Determine the best SYN550023 formulation for grass efficacy and crop selectivity</a:t>
            </a:r>
          </a:p>
          <a:p>
            <a:pPr eaLnBrk="1" hangingPunct="1"/>
            <a:r>
              <a:rPr lang="en-US" dirty="0">
                <a:solidFill>
                  <a:srgbClr val="0A0A0A"/>
                </a:solidFill>
              </a:rPr>
              <a:t>How does SYN550023 compare to the standard clethodim for controlling larger grasses?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0724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- RRLL Control (7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5725675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1275856038"/>
      </p:ext>
    </p:extLst>
  </p:cSld>
  <p:clrMapOvr>
    <a:masterClrMapping/>
  </p:clrMapOvr>
  <p:transition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- RRLL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6071637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2854776790"/>
      </p:ext>
    </p:extLst>
  </p:cSld>
  <p:clrMapOvr>
    <a:masterClrMapping/>
  </p:clrMapOvr>
  <p:transition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- RRLL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5981450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4269097085"/>
      </p:ext>
    </p:extLst>
  </p:cSld>
  <p:clrMapOvr>
    <a:masterClrMapping/>
  </p:clrMapOvr>
  <p:transition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- RRLL Control (42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4814798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271241919"/>
      </p:ext>
    </p:extLst>
  </p:cSld>
  <p:clrMapOvr>
    <a:masterClrMapping/>
  </p:clrMapOvr>
  <p:transition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- Enlist Control (7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60614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489931426"/>
      </p:ext>
    </p:extLst>
  </p:cSld>
  <p:clrMapOvr>
    <a:masterClrMapping/>
  </p:clrMapOvr>
  <p:transition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- Enlist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8852710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1918912870"/>
      </p:ext>
    </p:extLst>
  </p:cSld>
  <p:clrMapOvr>
    <a:masterClrMapping/>
  </p:clrMapOvr>
  <p:transition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- Enlist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7186076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2686344792"/>
      </p:ext>
    </p:extLst>
  </p:cSld>
  <p:clrMapOvr>
    <a:masterClrMapping/>
  </p:clrMapOvr>
  <p:transition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- Enlist Control (42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3323220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2705803933"/>
      </p:ext>
    </p:extLst>
  </p:cSld>
  <p:clrMapOvr>
    <a:masterClrMapping/>
  </p:clrMapOvr>
  <p:transition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15338" y="193972"/>
            <a:ext cx="11495662" cy="694394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TN – 21 DAA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315338" y="1102363"/>
            <a:ext cx="2760133" cy="161925"/>
          </a:xfrm>
        </p:spPr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200 EC 50 g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6"/>
          </p:nvPr>
        </p:nvSpPr>
        <p:spPr>
          <a:xfrm>
            <a:off x="3075471" y="1102363"/>
            <a:ext cx="2760133" cy="161925"/>
          </a:xfrm>
        </p:spPr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250 EC 50 g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7"/>
          </p:nvPr>
        </p:nvSpPr>
        <p:spPr>
          <a:xfrm>
            <a:off x="6283253" y="1102363"/>
            <a:ext cx="2760133" cy="161925"/>
          </a:xfrm>
        </p:spPr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500 SC 50 g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9222101" y="1102363"/>
            <a:ext cx="2760133" cy="161925"/>
          </a:xfrm>
        </p:spPr>
        <p:txBody>
          <a:bodyPr/>
          <a:lstStyle/>
          <a:p>
            <a:r>
              <a:rPr lang="en-US" b="1" dirty="0" err="1">
                <a:solidFill>
                  <a:srgbClr val="000000"/>
                </a:solidFill>
              </a:rPr>
              <a:t>SelectMax</a:t>
            </a:r>
            <a:r>
              <a:rPr lang="en-US" b="1" dirty="0">
                <a:solidFill>
                  <a:srgbClr val="000000"/>
                </a:solidFill>
              </a:rPr>
              <a:t> 100 g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D18DEE1-E6A4-486B-AD06-02B0479FC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Classification: CONFIDENTIAL- 2020 CPFD; HSOY51S1-2020US</a:t>
            </a:r>
          </a:p>
        </p:txBody>
      </p:sp>
      <p:pic>
        <p:nvPicPr>
          <p:cNvPr id="15" name="Picture 14" descr="A green plant in a garden&#10;&#10;Description automatically generated">
            <a:extLst>
              <a:ext uri="{FF2B5EF4-FFF2-40B4-BE49-F238E27FC236}">
                <a16:creationId xmlns:a16="http://schemas.microsoft.com/office/drawing/2014/main" id="{2F2A1E2F-604B-4BE2-98E9-BDBAA1C84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67743" y="1884692"/>
            <a:ext cx="3698217" cy="2743200"/>
          </a:xfrm>
          <a:prstGeom prst="rect">
            <a:avLst/>
          </a:prstGeom>
        </p:spPr>
      </p:pic>
      <p:pic>
        <p:nvPicPr>
          <p:cNvPr id="23" name="Picture 22" descr="A green plant in a garden&#10;&#10;Description automatically generated">
            <a:extLst>
              <a:ext uri="{FF2B5EF4-FFF2-40B4-BE49-F238E27FC236}">
                <a16:creationId xmlns:a16="http://schemas.microsoft.com/office/drawing/2014/main" id="{E6E7C0E6-F30E-4CAE-92B4-BC60DE956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06966" y="1864383"/>
            <a:ext cx="3657600" cy="2743200"/>
          </a:xfrm>
          <a:prstGeom prst="rect">
            <a:avLst/>
          </a:prstGeom>
        </p:spPr>
      </p:pic>
      <p:pic>
        <p:nvPicPr>
          <p:cNvPr id="27" name="Picture 26" descr="A green plant in a garden&#10;&#10;Description automatically generated">
            <a:extLst>
              <a:ext uri="{FF2B5EF4-FFF2-40B4-BE49-F238E27FC236}">
                <a16:creationId xmlns:a16="http://schemas.microsoft.com/office/drawing/2014/main" id="{61D0C9CE-E4FB-409B-AF38-0B02D9C139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2986" y="1868070"/>
            <a:ext cx="3657600" cy="2743200"/>
          </a:xfrm>
          <a:prstGeom prst="rect">
            <a:avLst/>
          </a:prstGeom>
        </p:spPr>
      </p:pic>
      <p:pic>
        <p:nvPicPr>
          <p:cNvPr id="29" name="Picture 28" descr="A plant in a garden&#10;&#10;Description automatically generated">
            <a:extLst>
              <a:ext uri="{FF2B5EF4-FFF2-40B4-BE49-F238E27FC236}">
                <a16:creationId xmlns:a16="http://schemas.microsoft.com/office/drawing/2014/main" id="{F64D973A-A2A0-4F3F-8539-06411D039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81834" y="1868070"/>
            <a:ext cx="365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7025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7 DAA – Annual grass control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CC1BC93-54AA-435C-9C17-35281B5464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250130"/>
              </p:ext>
            </p:extLst>
          </p:nvPr>
        </p:nvGraphicFramePr>
        <p:xfrm>
          <a:off x="574675" y="1295400"/>
          <a:ext cx="11125200" cy="3900480"/>
        </p:xfrm>
        <a:graphic>
          <a:graphicData uri="http://schemas.openxmlformats.org/drawingml/2006/table">
            <a:tbl>
              <a:tblPr/>
              <a:tblGrid>
                <a:gridCol w="713764">
                  <a:extLst>
                    <a:ext uri="{9D8B030D-6E8A-4147-A177-3AD203B41FA5}">
                      <a16:colId xmlns:a16="http://schemas.microsoft.com/office/drawing/2014/main" val="1760987647"/>
                    </a:ext>
                  </a:extLst>
                </a:gridCol>
                <a:gridCol w="3378482">
                  <a:extLst>
                    <a:ext uri="{9D8B030D-6E8A-4147-A177-3AD203B41FA5}">
                      <a16:colId xmlns:a16="http://schemas.microsoft.com/office/drawing/2014/main" val="1445943679"/>
                    </a:ext>
                  </a:extLst>
                </a:gridCol>
                <a:gridCol w="1741584">
                  <a:extLst>
                    <a:ext uri="{9D8B030D-6E8A-4147-A177-3AD203B41FA5}">
                      <a16:colId xmlns:a16="http://schemas.microsoft.com/office/drawing/2014/main" val="801671005"/>
                    </a:ext>
                  </a:extLst>
                </a:gridCol>
                <a:gridCol w="1345048">
                  <a:extLst>
                    <a:ext uri="{9D8B030D-6E8A-4147-A177-3AD203B41FA5}">
                      <a16:colId xmlns:a16="http://schemas.microsoft.com/office/drawing/2014/main" val="3814817231"/>
                    </a:ext>
                  </a:extLst>
                </a:gridCol>
                <a:gridCol w="1928749">
                  <a:extLst>
                    <a:ext uri="{9D8B030D-6E8A-4147-A177-3AD203B41FA5}">
                      <a16:colId xmlns:a16="http://schemas.microsoft.com/office/drawing/2014/main" val="3294094089"/>
                    </a:ext>
                  </a:extLst>
                </a:gridCol>
                <a:gridCol w="1167401">
                  <a:extLst>
                    <a:ext uri="{9D8B030D-6E8A-4147-A177-3AD203B41FA5}">
                      <a16:colId xmlns:a16="http://schemas.microsoft.com/office/drawing/2014/main" val="2373381897"/>
                    </a:ext>
                  </a:extLst>
                </a:gridCol>
                <a:gridCol w="850172">
                  <a:extLst>
                    <a:ext uri="{9D8B030D-6E8A-4147-A177-3AD203B41FA5}">
                      <a16:colId xmlns:a16="http://schemas.microsoft.com/office/drawing/2014/main" val="2566546550"/>
                    </a:ext>
                  </a:extLst>
                </a:gridCol>
              </a:tblGrid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BRAPP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DIGSA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ELEIN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SETPU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2976932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Average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344004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 Num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Best Trt Label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043841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3562878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25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136329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50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885466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75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2247494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100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046755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25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622806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50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2278018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75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3503160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100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407154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25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473907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50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821370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75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04160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100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5312135"/>
                  </a:ext>
                </a:extLst>
              </a:tr>
              <a:tr h="229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 Max 100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931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6632107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8AEC5-B2D8-4E79-83D4-ED7BECF0A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DA758A-FEB8-4259-A397-94507EA961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2E74248-0F46-4977-89F6-22CC26285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511428"/>
              </p:ext>
            </p:extLst>
          </p:nvPr>
        </p:nvGraphicFramePr>
        <p:xfrm>
          <a:off x="1524001" y="685801"/>
          <a:ext cx="9144001" cy="470578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4057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752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1">
                  <a:extLst>
                    <a:ext uri="{9D8B030D-6E8A-4147-A177-3AD203B41FA5}">
                      <a16:colId xmlns:a16="http://schemas.microsoft.com/office/drawing/2014/main" val="126909284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339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0960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6200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230722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No.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Name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Product Descr</a:t>
                      </a:r>
                      <a:r>
                        <a:rPr lang="en-US" sz="800" dirty="0"/>
                        <a:t>iption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Lot Code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Conc.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Type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Rate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Other Rate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Code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Method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Timing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Placement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1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CHECK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CHECK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15335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EXF17381 [E]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0.125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820979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73986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008489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EXF17381 [E]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0625815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458755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80594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EXF17381 [E]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75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0.375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6896054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15563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2488498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EXF17381 [E]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5982022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937329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83160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EXF19214 [J]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(250)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060098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51740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078502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EXF19214 [J]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(250)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33121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1626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3050127"/>
      </p:ext>
    </p:extLst>
  </p:cSld>
  <p:clrMapOvr>
    <a:masterClrMapping/>
  </p:clrMapOvr>
  <p:transition>
    <p:wipe dir="r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14 DAA – Annual grass control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94DD165-70F9-40AF-98C4-E3484466819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8200" y="1219200"/>
          <a:ext cx="10439400" cy="441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Worksheet" r:id="rId4" imgW="16525935" imgH="3247949" progId="Excel.Sheet.12">
                  <p:embed/>
                </p:oleObj>
              </mc:Choice>
              <mc:Fallback>
                <p:oleObj name="Worksheet" r:id="rId4" imgW="16525935" imgH="3247949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094DD165-70F9-40AF-98C4-E348446681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00" y="1219200"/>
                        <a:ext cx="10439400" cy="441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9496304"/>
      </p:ext>
    </p:extLst>
  </p:cSld>
  <p:clrMapOvr>
    <a:masterClrMapping/>
  </p:clrMapOvr>
  <p:transition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28 DAA – Annual grass control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ACF33D1-A418-43AB-901F-BFFBF58B3C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722074"/>
              </p:ext>
            </p:extLst>
          </p:nvPr>
        </p:nvGraphicFramePr>
        <p:xfrm>
          <a:off x="496888" y="1295400"/>
          <a:ext cx="11280774" cy="4267204"/>
        </p:xfrm>
        <a:graphic>
          <a:graphicData uri="http://schemas.openxmlformats.org/drawingml/2006/table">
            <a:tbl>
              <a:tblPr/>
              <a:tblGrid>
                <a:gridCol w="554307">
                  <a:extLst>
                    <a:ext uri="{9D8B030D-6E8A-4147-A177-3AD203B41FA5}">
                      <a16:colId xmlns:a16="http://schemas.microsoft.com/office/drawing/2014/main" val="4211548293"/>
                    </a:ext>
                  </a:extLst>
                </a:gridCol>
                <a:gridCol w="2623722">
                  <a:extLst>
                    <a:ext uri="{9D8B030D-6E8A-4147-A177-3AD203B41FA5}">
                      <a16:colId xmlns:a16="http://schemas.microsoft.com/office/drawing/2014/main" val="1820154733"/>
                    </a:ext>
                  </a:extLst>
                </a:gridCol>
                <a:gridCol w="1352510">
                  <a:extLst>
                    <a:ext uri="{9D8B030D-6E8A-4147-A177-3AD203B41FA5}">
                      <a16:colId xmlns:a16="http://schemas.microsoft.com/office/drawing/2014/main" val="3820047055"/>
                    </a:ext>
                  </a:extLst>
                </a:gridCol>
                <a:gridCol w="1044562">
                  <a:extLst>
                    <a:ext uri="{9D8B030D-6E8A-4147-A177-3AD203B41FA5}">
                      <a16:colId xmlns:a16="http://schemas.microsoft.com/office/drawing/2014/main" val="1606909103"/>
                    </a:ext>
                  </a:extLst>
                </a:gridCol>
                <a:gridCol w="1497862">
                  <a:extLst>
                    <a:ext uri="{9D8B030D-6E8A-4147-A177-3AD203B41FA5}">
                      <a16:colId xmlns:a16="http://schemas.microsoft.com/office/drawing/2014/main" val="3583300966"/>
                    </a:ext>
                  </a:extLst>
                </a:gridCol>
                <a:gridCol w="906601">
                  <a:extLst>
                    <a:ext uri="{9D8B030D-6E8A-4147-A177-3AD203B41FA5}">
                      <a16:colId xmlns:a16="http://schemas.microsoft.com/office/drawing/2014/main" val="412716867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1827872122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176937768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3229952399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3252947632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4090044840"/>
                    </a:ext>
                  </a:extLst>
                </a:gridCol>
              </a:tblGrid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BRAPP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DIGSA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ELEIN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PANDI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SETFA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SETPU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905439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KS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MD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IA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IA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MD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KS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Average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383117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 Num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Best </a:t>
                      </a:r>
                      <a:r>
                        <a:rPr lang="en-US" sz="105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</a:t>
                      </a:r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Label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681279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755258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25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66206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50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377734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75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2739171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100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125430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25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4758864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50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474476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75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834483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100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1918642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25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129477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50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991976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75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939714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100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6101741"/>
                  </a:ext>
                </a:extLst>
              </a:tr>
              <a:tr h="2510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 Max 100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79933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6304395"/>
      </p:ext>
    </p:extLst>
  </p:cSld>
  <p:clrMapOvr>
    <a:masterClrMapping/>
  </p:clrMapOvr>
  <p:transition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42 DAA – Annual grass control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83FAC49-C704-4DC4-BD2C-F568E5693C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375134"/>
              </p:ext>
            </p:extLst>
          </p:nvPr>
        </p:nvGraphicFramePr>
        <p:xfrm>
          <a:off x="1447800" y="1294610"/>
          <a:ext cx="11280774" cy="4190993"/>
        </p:xfrm>
        <a:graphic>
          <a:graphicData uri="http://schemas.openxmlformats.org/drawingml/2006/table">
            <a:tbl>
              <a:tblPr/>
              <a:tblGrid>
                <a:gridCol w="569912">
                  <a:extLst>
                    <a:ext uri="{9D8B030D-6E8A-4147-A177-3AD203B41FA5}">
                      <a16:colId xmlns:a16="http://schemas.microsoft.com/office/drawing/2014/main" val="2389503104"/>
                    </a:ext>
                  </a:extLst>
                </a:gridCol>
                <a:gridCol w="2608117">
                  <a:extLst>
                    <a:ext uri="{9D8B030D-6E8A-4147-A177-3AD203B41FA5}">
                      <a16:colId xmlns:a16="http://schemas.microsoft.com/office/drawing/2014/main" val="1199186238"/>
                    </a:ext>
                  </a:extLst>
                </a:gridCol>
                <a:gridCol w="1352510">
                  <a:extLst>
                    <a:ext uri="{9D8B030D-6E8A-4147-A177-3AD203B41FA5}">
                      <a16:colId xmlns:a16="http://schemas.microsoft.com/office/drawing/2014/main" val="4220642787"/>
                    </a:ext>
                  </a:extLst>
                </a:gridCol>
                <a:gridCol w="1044562">
                  <a:extLst>
                    <a:ext uri="{9D8B030D-6E8A-4147-A177-3AD203B41FA5}">
                      <a16:colId xmlns:a16="http://schemas.microsoft.com/office/drawing/2014/main" val="3786338587"/>
                    </a:ext>
                  </a:extLst>
                </a:gridCol>
                <a:gridCol w="1497862">
                  <a:extLst>
                    <a:ext uri="{9D8B030D-6E8A-4147-A177-3AD203B41FA5}">
                      <a16:colId xmlns:a16="http://schemas.microsoft.com/office/drawing/2014/main" val="3778091442"/>
                    </a:ext>
                  </a:extLst>
                </a:gridCol>
                <a:gridCol w="906601">
                  <a:extLst>
                    <a:ext uri="{9D8B030D-6E8A-4147-A177-3AD203B41FA5}">
                      <a16:colId xmlns:a16="http://schemas.microsoft.com/office/drawing/2014/main" val="3628287606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700476715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1529977597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3061212223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3835787312"/>
                    </a:ext>
                  </a:extLst>
                </a:gridCol>
                <a:gridCol w="660242">
                  <a:extLst>
                    <a:ext uri="{9D8B030D-6E8A-4147-A177-3AD203B41FA5}">
                      <a16:colId xmlns:a16="http://schemas.microsoft.com/office/drawing/2014/main" val="4293208311"/>
                    </a:ext>
                  </a:extLst>
                </a:gridCol>
              </a:tblGrid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DIGSA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SETFA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SETPU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1425584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KS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MD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IA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MD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KS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2438562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 Num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Best </a:t>
                      </a:r>
                      <a:r>
                        <a:rPr lang="en-US" sz="105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</a:t>
                      </a:r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Label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4762174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8245153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25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218408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50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48590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75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309011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100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86580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25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4541186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50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7387336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75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5475446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100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700549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25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7971802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50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7020866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75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4224076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100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4643867"/>
                  </a:ext>
                </a:extLst>
              </a:tr>
              <a:tr h="24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 Max 100 g + COC 1% + AMS 2.5%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6" marR="7396" marT="739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15546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455255"/>
      </p:ext>
    </p:extLst>
  </p:cSld>
  <p:clrMapOvr>
    <a:masterClrMapping/>
  </p:clrMapOvr>
  <p:transition>
    <p:wipe dir="r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Volunteer corn control 7 DAA:  LLGT and Enlist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5F67456-6866-4374-A114-33EFFCC6FC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119473"/>
              </p:ext>
            </p:extLst>
          </p:nvPr>
        </p:nvGraphicFramePr>
        <p:xfrm>
          <a:off x="1219200" y="990600"/>
          <a:ext cx="9829800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Worksheet" r:id="rId4" imgW="14001870" imgH="3247949" progId="Excel.Sheet.12">
                  <p:embed/>
                </p:oleObj>
              </mc:Choice>
              <mc:Fallback>
                <p:oleObj name="Worksheet" r:id="rId4" imgW="14001870" imgH="3247949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5F67456-6866-4374-A114-33EFFCC6FC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19200" y="990600"/>
                        <a:ext cx="9829800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7E67CA3-523B-4ACA-AB1A-D2DA70CC216F}"/>
              </a:ext>
            </a:extLst>
          </p:cNvPr>
          <p:cNvSpPr txBox="1"/>
          <p:nvPr/>
        </p:nvSpPr>
        <p:spPr>
          <a:xfrm>
            <a:off x="1236216" y="5810972"/>
            <a:ext cx="9220200" cy="45561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</a:rPr>
              <a:t>Conditional formatting is based on: RED &lt; 80, YELLOW &lt; 90, GREEN =&gt; 90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3884130"/>
      </p:ext>
    </p:extLst>
  </p:cSld>
  <p:clrMapOvr>
    <a:masterClrMapping/>
  </p:clrMapOvr>
  <p:transition>
    <p:wipe dir="r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Volunteer corn control 14 DAA:  LLGT and Enlist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90B194D-B7D3-4529-90ED-D126A4887D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9067873"/>
              </p:ext>
            </p:extLst>
          </p:nvPr>
        </p:nvGraphicFramePr>
        <p:xfrm>
          <a:off x="609600" y="915986"/>
          <a:ext cx="10820400" cy="47990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Worksheet" r:id="rId4" imgW="13773110" imgH="3247949" progId="Excel.Sheet.12">
                  <p:embed/>
                </p:oleObj>
              </mc:Choice>
              <mc:Fallback>
                <p:oleObj name="Worksheet" r:id="rId4" imgW="13773110" imgH="3247949" progId="Excel.Shee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90B194D-B7D3-4529-90ED-D126A4887D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" y="915986"/>
                        <a:ext cx="10820400" cy="47990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8580378"/>
      </p:ext>
    </p:extLst>
  </p:cSld>
  <p:clrMapOvr>
    <a:masterClrMapping/>
  </p:clrMapOvr>
  <p:transition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Volunteer corn control 28 DAA:  LLGT and Enlist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24AD61E-2177-42F1-B4B9-374CAD4710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166696"/>
              </p:ext>
            </p:extLst>
          </p:nvPr>
        </p:nvGraphicFramePr>
        <p:xfrm>
          <a:off x="496888" y="1219201"/>
          <a:ext cx="11280776" cy="4419602"/>
        </p:xfrm>
        <a:graphic>
          <a:graphicData uri="http://schemas.openxmlformats.org/drawingml/2006/table">
            <a:tbl>
              <a:tblPr/>
              <a:tblGrid>
                <a:gridCol w="627795">
                  <a:extLst>
                    <a:ext uri="{9D8B030D-6E8A-4147-A177-3AD203B41FA5}">
                      <a16:colId xmlns:a16="http://schemas.microsoft.com/office/drawing/2014/main" val="4054103673"/>
                    </a:ext>
                  </a:extLst>
                </a:gridCol>
                <a:gridCol w="2971562">
                  <a:extLst>
                    <a:ext uri="{9D8B030D-6E8A-4147-A177-3AD203B41FA5}">
                      <a16:colId xmlns:a16="http://schemas.microsoft.com/office/drawing/2014/main" val="3051332652"/>
                    </a:ext>
                  </a:extLst>
                </a:gridCol>
                <a:gridCol w="1531819">
                  <a:extLst>
                    <a:ext uri="{9D8B030D-6E8A-4147-A177-3AD203B41FA5}">
                      <a16:colId xmlns:a16="http://schemas.microsoft.com/office/drawing/2014/main" val="1271656538"/>
                    </a:ext>
                  </a:extLst>
                </a:gridCol>
                <a:gridCol w="1183044">
                  <a:extLst>
                    <a:ext uri="{9D8B030D-6E8A-4147-A177-3AD203B41FA5}">
                      <a16:colId xmlns:a16="http://schemas.microsoft.com/office/drawing/2014/main" val="698113409"/>
                    </a:ext>
                  </a:extLst>
                </a:gridCol>
                <a:gridCol w="1696441">
                  <a:extLst>
                    <a:ext uri="{9D8B030D-6E8A-4147-A177-3AD203B41FA5}">
                      <a16:colId xmlns:a16="http://schemas.microsoft.com/office/drawing/2014/main" val="1163223916"/>
                    </a:ext>
                  </a:extLst>
                </a:gridCol>
                <a:gridCol w="1026793">
                  <a:extLst>
                    <a:ext uri="{9D8B030D-6E8A-4147-A177-3AD203B41FA5}">
                      <a16:colId xmlns:a16="http://schemas.microsoft.com/office/drawing/2014/main" val="1114648765"/>
                    </a:ext>
                  </a:extLst>
                </a:gridCol>
                <a:gridCol w="747774">
                  <a:extLst>
                    <a:ext uri="{9D8B030D-6E8A-4147-A177-3AD203B41FA5}">
                      <a16:colId xmlns:a16="http://schemas.microsoft.com/office/drawing/2014/main" val="3430290575"/>
                    </a:ext>
                  </a:extLst>
                </a:gridCol>
                <a:gridCol w="747774">
                  <a:extLst>
                    <a:ext uri="{9D8B030D-6E8A-4147-A177-3AD203B41FA5}">
                      <a16:colId xmlns:a16="http://schemas.microsoft.com/office/drawing/2014/main" val="1399068189"/>
                    </a:ext>
                  </a:extLst>
                </a:gridCol>
                <a:gridCol w="747774">
                  <a:extLst>
                    <a:ext uri="{9D8B030D-6E8A-4147-A177-3AD203B41FA5}">
                      <a16:colId xmlns:a16="http://schemas.microsoft.com/office/drawing/2014/main" val="557859455"/>
                    </a:ext>
                  </a:extLst>
                </a:gridCol>
              </a:tblGrid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ZEAMX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272376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IA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KS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MD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Average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312311"/>
                  </a:ext>
                </a:extLst>
              </a:tr>
              <a:tr h="82800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 Num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Best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Label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ENLIST Volunteer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Mycogen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MY12G36 Enlist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Pioneer 11197AMXT GT Corn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PIO1197AMXT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GLY-R, GLU-R, BT - NK1263-3111A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Enlist - MY08T22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865149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522183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25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7074306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50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1527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75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9612990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100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4822552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25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246080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50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148652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75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8066370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100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96144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25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045643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50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39478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75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742568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100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753171"/>
                  </a:ext>
                </a:extLst>
              </a:tr>
              <a:tr h="2244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 Max 100 g + COC 1% + AMS 2.5%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707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185765"/>
      </p:ext>
    </p:extLst>
  </p:cSld>
  <p:clrMapOvr>
    <a:masterClrMapping/>
  </p:clrMapOvr>
  <p:transition>
    <p:wipe dir="r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Volunteer corn control 42 DAA:  LLGT and Enlist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F0C5E8C-9257-49BB-8DBC-6037563D49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1400781"/>
              </p:ext>
            </p:extLst>
          </p:nvPr>
        </p:nvGraphicFramePr>
        <p:xfrm>
          <a:off x="574675" y="1447801"/>
          <a:ext cx="11125200" cy="4419606"/>
        </p:xfrm>
        <a:graphic>
          <a:graphicData uri="http://schemas.openxmlformats.org/drawingml/2006/table">
            <a:tbl>
              <a:tblPr/>
              <a:tblGrid>
                <a:gridCol w="713764">
                  <a:extLst>
                    <a:ext uri="{9D8B030D-6E8A-4147-A177-3AD203B41FA5}">
                      <a16:colId xmlns:a16="http://schemas.microsoft.com/office/drawing/2014/main" val="1458392927"/>
                    </a:ext>
                  </a:extLst>
                </a:gridCol>
                <a:gridCol w="3378482">
                  <a:extLst>
                    <a:ext uri="{9D8B030D-6E8A-4147-A177-3AD203B41FA5}">
                      <a16:colId xmlns:a16="http://schemas.microsoft.com/office/drawing/2014/main" val="4107876854"/>
                    </a:ext>
                  </a:extLst>
                </a:gridCol>
                <a:gridCol w="1741584">
                  <a:extLst>
                    <a:ext uri="{9D8B030D-6E8A-4147-A177-3AD203B41FA5}">
                      <a16:colId xmlns:a16="http://schemas.microsoft.com/office/drawing/2014/main" val="2557039533"/>
                    </a:ext>
                  </a:extLst>
                </a:gridCol>
                <a:gridCol w="1345048">
                  <a:extLst>
                    <a:ext uri="{9D8B030D-6E8A-4147-A177-3AD203B41FA5}">
                      <a16:colId xmlns:a16="http://schemas.microsoft.com/office/drawing/2014/main" val="3483776467"/>
                    </a:ext>
                  </a:extLst>
                </a:gridCol>
                <a:gridCol w="1928749">
                  <a:extLst>
                    <a:ext uri="{9D8B030D-6E8A-4147-A177-3AD203B41FA5}">
                      <a16:colId xmlns:a16="http://schemas.microsoft.com/office/drawing/2014/main" val="3731239230"/>
                    </a:ext>
                  </a:extLst>
                </a:gridCol>
                <a:gridCol w="1167401">
                  <a:extLst>
                    <a:ext uri="{9D8B030D-6E8A-4147-A177-3AD203B41FA5}">
                      <a16:colId xmlns:a16="http://schemas.microsoft.com/office/drawing/2014/main" val="578810966"/>
                    </a:ext>
                  </a:extLst>
                </a:gridCol>
                <a:gridCol w="850172">
                  <a:extLst>
                    <a:ext uri="{9D8B030D-6E8A-4147-A177-3AD203B41FA5}">
                      <a16:colId xmlns:a16="http://schemas.microsoft.com/office/drawing/2014/main" val="3471093757"/>
                    </a:ext>
                  </a:extLst>
                </a:gridCol>
              </a:tblGrid>
              <a:tr h="24815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ZEAMX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4751872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Average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78586"/>
                  </a:ext>
                </a:extLst>
              </a:tr>
              <a:tr h="44915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 Num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Best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Label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ENLIST Volunteer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Mycogen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MY12G36 Enlist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Pioneer 11197AMXT GT Corn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PIO1197AMXT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1379389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721977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25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044627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50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00714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75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518400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100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3745447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25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2934641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50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1772199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75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33291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100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2686398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25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916415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50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2892255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75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992821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100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7296294"/>
                  </a:ext>
                </a:extLst>
              </a:tr>
              <a:tr h="24815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 Max 100 g + COC 1% + AMS 2.5%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734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6366884"/>
      </p:ext>
    </p:extLst>
  </p:cSld>
  <p:clrMapOvr>
    <a:masterClrMapping/>
  </p:clrMapOvr>
  <p:transition>
    <p:wipe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9251-2BA0-40AC-BA39-BBF656C57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Soybean Max Phyto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4769C79-7137-41F4-84AA-1F6C1D1868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4725161"/>
              </p:ext>
            </p:extLst>
          </p:nvPr>
        </p:nvGraphicFramePr>
        <p:xfrm>
          <a:off x="1806575" y="1371600"/>
          <a:ext cx="8661401" cy="3733002"/>
        </p:xfrm>
        <a:graphic>
          <a:graphicData uri="http://schemas.openxmlformats.org/drawingml/2006/table">
            <a:tbl>
              <a:tblPr/>
              <a:tblGrid>
                <a:gridCol w="713852">
                  <a:extLst>
                    <a:ext uri="{9D8B030D-6E8A-4147-A177-3AD203B41FA5}">
                      <a16:colId xmlns:a16="http://schemas.microsoft.com/office/drawing/2014/main" val="1306582664"/>
                    </a:ext>
                  </a:extLst>
                </a:gridCol>
                <a:gridCol w="3378898">
                  <a:extLst>
                    <a:ext uri="{9D8B030D-6E8A-4147-A177-3AD203B41FA5}">
                      <a16:colId xmlns:a16="http://schemas.microsoft.com/office/drawing/2014/main" val="517597543"/>
                    </a:ext>
                  </a:extLst>
                </a:gridCol>
                <a:gridCol w="1116781">
                  <a:extLst>
                    <a:ext uri="{9D8B030D-6E8A-4147-A177-3AD203B41FA5}">
                      <a16:colId xmlns:a16="http://schemas.microsoft.com/office/drawing/2014/main" val="659381128"/>
                    </a:ext>
                  </a:extLst>
                </a:gridCol>
                <a:gridCol w="1218307">
                  <a:extLst>
                    <a:ext uri="{9D8B030D-6E8A-4147-A177-3AD203B41FA5}">
                      <a16:colId xmlns:a16="http://schemas.microsoft.com/office/drawing/2014/main" val="2611987750"/>
                    </a:ext>
                  </a:extLst>
                </a:gridCol>
                <a:gridCol w="850277">
                  <a:extLst>
                    <a:ext uri="{9D8B030D-6E8A-4147-A177-3AD203B41FA5}">
                      <a16:colId xmlns:a16="http://schemas.microsoft.com/office/drawing/2014/main" val="3497345955"/>
                    </a:ext>
                  </a:extLst>
                </a:gridCol>
                <a:gridCol w="1383286">
                  <a:extLst>
                    <a:ext uri="{9D8B030D-6E8A-4147-A177-3AD203B41FA5}">
                      <a16:colId xmlns:a16="http://schemas.microsoft.com/office/drawing/2014/main" val="1845901543"/>
                    </a:ext>
                  </a:extLst>
                </a:gridCol>
              </a:tblGrid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GLXMA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947370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NK S37-A4X Xtend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S25-V8X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S39G2X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S46-E3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58099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5366007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 Num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Best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Label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GLY-R, AUX-R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Xtend Dicamba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GLY-R, GLU-R, AUX-R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0584083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6743800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25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9370338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50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5936020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 75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475241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EXF17381E 200EC 100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7761683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25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6037398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50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1072458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 75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1324440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EXF19214J 250EC 100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6789859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25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4239396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50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534186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 75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806129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EXF18546H 500SC 100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8777425"/>
                  </a:ext>
                </a:extLst>
              </a:tr>
              <a:tr h="2073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 Max 100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496167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1D2B4-4C25-4DE2-AFB4-5B610CC567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283929"/>
      </p:ext>
    </p:extLst>
  </p:cSld>
  <p:clrMapOvr>
    <a:masterClrMapping/>
  </p:clrMapOvr>
  <p:transition>
    <p:wipe dir="r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1676400" y="228600"/>
            <a:ext cx="8839200" cy="685800"/>
          </a:xfrm>
        </p:spPr>
        <p:txBody>
          <a:bodyPr/>
          <a:lstStyle/>
          <a:p>
            <a:r>
              <a:rPr lang="en-US" dirty="0"/>
              <a:t>Summary: Objectives answered &amp; additional conclusions/observations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762001" y="1295401"/>
            <a:ext cx="9602788" cy="4494213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rgbClr val="0A0A0A"/>
                </a:solidFill>
                <a:highlight>
                  <a:srgbClr val="FFFF00"/>
                </a:highlight>
              </a:rPr>
              <a:t>Determine the optimum SYN550023 rate for each formulation that will provide acceptable control, (90% or &gt;), of key grasses LPOST; Acceptable Volunteer corn control is =&gt; than the standard</a:t>
            </a:r>
          </a:p>
          <a:p>
            <a:pPr eaLnBrk="1" hangingPunct="1"/>
            <a:r>
              <a:rPr lang="en-US" b="1" dirty="0">
                <a:solidFill>
                  <a:srgbClr val="0A0A0A"/>
                </a:solidFill>
              </a:rPr>
              <a:t>SYN550023 200 EC – 50 g for annual grass, (BRAPP, DIGSA, ELEIN, PANDI, SETFA, SETPU), 94% on average and 25 g for RRLL and 50 g for Enlist Volunteer corn, 98% or greater</a:t>
            </a:r>
          </a:p>
          <a:p>
            <a:pPr eaLnBrk="1" hangingPunct="1"/>
            <a:r>
              <a:rPr lang="en-US" b="1" dirty="0">
                <a:solidFill>
                  <a:srgbClr val="0A0A0A"/>
                </a:solidFill>
              </a:rPr>
              <a:t>SYN550023 250 EC – 50 g for annual grass, (BRAPP, DIGSA, ELEIN, PANDI, SETFA, SETPU), 96% on average, 25 g for RRLL Volunteer corn, 99% and 50 g for Enlist Volunteer corn, </a:t>
            </a:r>
            <a:r>
              <a:rPr lang="en-US" b="1">
                <a:solidFill>
                  <a:srgbClr val="0A0A0A"/>
                </a:solidFill>
              </a:rPr>
              <a:t>99%</a:t>
            </a:r>
            <a:endParaRPr lang="en-US" b="1" dirty="0">
              <a:solidFill>
                <a:srgbClr val="0A0A0A"/>
              </a:solidFill>
            </a:endParaRPr>
          </a:p>
          <a:p>
            <a:pPr eaLnBrk="1" hangingPunct="1"/>
            <a:r>
              <a:rPr lang="en-US" b="1" dirty="0">
                <a:solidFill>
                  <a:srgbClr val="0A0A0A"/>
                </a:solidFill>
              </a:rPr>
              <a:t> SYN550023 500 SC – no rate tested was high enough for commercial control of annual grasses or volunteer corn</a:t>
            </a:r>
          </a:p>
          <a:p>
            <a:pPr eaLnBrk="1" hangingPunct="1"/>
            <a:endParaRPr lang="en-US" dirty="0">
              <a:solidFill>
                <a:srgbClr val="0A0A0A"/>
              </a:solidFill>
            </a:endParaRPr>
          </a:p>
          <a:p>
            <a:pPr eaLnBrk="1" hangingPunct="1"/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897802"/>
      </p:ext>
    </p:extLst>
  </p:cSld>
  <p:clrMapOvr>
    <a:masterClrMapping/>
  </p:clrMapOvr>
  <p:transition>
    <p:wipe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1676400" y="228600"/>
            <a:ext cx="8839200" cy="685800"/>
          </a:xfrm>
        </p:spPr>
        <p:txBody>
          <a:bodyPr/>
          <a:lstStyle/>
          <a:p>
            <a:r>
              <a:rPr lang="en-US" dirty="0"/>
              <a:t>Summary: Objectives answered &amp; additional conclusions/observations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762001" y="1295401"/>
            <a:ext cx="9602788" cy="4494213"/>
          </a:xfrm>
        </p:spPr>
        <p:txBody>
          <a:bodyPr/>
          <a:lstStyle/>
          <a:p>
            <a:pPr eaLnBrk="1" hangingPunct="1"/>
            <a:endParaRPr lang="en-US" dirty="0">
              <a:solidFill>
                <a:srgbClr val="0A0A0A"/>
              </a:solidFill>
            </a:endParaRPr>
          </a:p>
          <a:p>
            <a:pPr eaLnBrk="1" hangingPunct="1"/>
            <a:r>
              <a:rPr lang="en-US" dirty="0">
                <a:solidFill>
                  <a:srgbClr val="0A0A0A"/>
                </a:solidFill>
                <a:highlight>
                  <a:srgbClr val="FFFF00"/>
                </a:highlight>
              </a:rPr>
              <a:t>Determine the best SYN550023 formulation for grass efficacy and crop selectivity</a:t>
            </a:r>
          </a:p>
          <a:p>
            <a:pPr eaLnBrk="1" hangingPunct="1"/>
            <a:r>
              <a:rPr lang="en-US" b="1" dirty="0">
                <a:solidFill>
                  <a:srgbClr val="0A0A0A"/>
                </a:solidFill>
              </a:rPr>
              <a:t>SYN550023 200 or 250 EC were equivalent </a:t>
            </a:r>
          </a:p>
          <a:p>
            <a:pPr eaLnBrk="1" hangingPunct="1"/>
            <a:r>
              <a:rPr lang="en-US" b="1" dirty="0">
                <a:solidFill>
                  <a:srgbClr val="000000"/>
                </a:solidFill>
              </a:rPr>
              <a:t>Soybean phyto was minimal across all treatments and rates with 6% being the max injury noted at any location</a:t>
            </a:r>
          </a:p>
          <a:p>
            <a:pPr eaLnBrk="1" hangingPunct="1"/>
            <a:endParaRPr lang="en-US" dirty="0">
              <a:solidFill>
                <a:srgbClr val="0A0A0A"/>
              </a:solidFill>
            </a:endParaRPr>
          </a:p>
          <a:p>
            <a:pPr eaLnBrk="1" hangingPunct="1"/>
            <a:r>
              <a:rPr lang="en-US" dirty="0">
                <a:solidFill>
                  <a:srgbClr val="0A0A0A"/>
                </a:solidFill>
                <a:highlight>
                  <a:srgbClr val="FFFF00"/>
                </a:highlight>
              </a:rPr>
              <a:t>How does SYN550023 compare to the standard clethodim for controlling larger grasses?</a:t>
            </a:r>
          </a:p>
          <a:p>
            <a:pPr eaLnBrk="1" hangingPunct="1"/>
            <a:r>
              <a:rPr lang="en-US" b="1" dirty="0">
                <a:solidFill>
                  <a:srgbClr val="0A0A0A"/>
                </a:solidFill>
              </a:rPr>
              <a:t>SYN550023 200 or 250 EC is as good as the commercial standard of Select Max at half the rate</a:t>
            </a:r>
            <a:endParaRPr lang="en-US" b="1" dirty="0">
              <a:solidFill>
                <a:srgbClr val="626469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451609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8AEC5-B2D8-4E79-83D4-ED7BECF0A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DA758A-FEB8-4259-A397-94507EA961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2E74248-0F46-4977-89F6-22CC26285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073701"/>
              </p:ext>
            </p:extLst>
          </p:nvPr>
        </p:nvGraphicFramePr>
        <p:xfrm>
          <a:off x="1524001" y="685800"/>
          <a:ext cx="9144001" cy="519346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4057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14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4401">
                  <a:extLst>
                    <a:ext uri="{9D8B030D-6E8A-4147-A177-3AD203B41FA5}">
                      <a16:colId xmlns:a16="http://schemas.microsoft.com/office/drawing/2014/main" val="126909284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339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0960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6200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230722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No.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Name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Product Descr</a:t>
                      </a:r>
                      <a:r>
                        <a:rPr lang="en-US" sz="800" dirty="0"/>
                        <a:t>iption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Lot Code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Conc.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Type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Rate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Other Rate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Code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Method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/>
                        <a:t>Timing</a:t>
                      </a:r>
                      <a:endParaRPr sz="80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Placement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03397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8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EXF19214 [J]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(250)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75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082635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94346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EXF19214 [J]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(250)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0230098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1433572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145545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EXF18546 [H]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(500)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516745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722964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544807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EXF18546 [H]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(500)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110845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187291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637452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EXF18546 [H]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(500)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75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4917268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80644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2522474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EXF18546 [H]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(500)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03724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179352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11140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SELECT MAX 0.97 EC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CLETHODIM (116.23)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116.23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534005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024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3579797"/>
      </p:ext>
    </p:extLst>
  </p:cSld>
  <p:clrMapOvr>
    <a:masterClrMapping/>
  </p:clrMapOvr>
  <p:transition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99AE5-402B-4709-A425-979B4938E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16BA2-13BE-4AE8-8051-83C69182E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</a:rPr>
              <a:t>Promote SYN550023 200 and/or 250 EC for control of Volunteer corn and annual grasses at rates as low as 25 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27DA9-8778-4B34-975B-A46B8B1B30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033976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Crop/Weed sizes at application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27FF7A9-9AC7-490C-8D7E-598F926E48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8281"/>
              </p:ext>
            </p:extLst>
          </p:nvPr>
        </p:nvGraphicFramePr>
        <p:xfrm>
          <a:off x="497150" y="838201"/>
          <a:ext cx="11280513" cy="4782202"/>
        </p:xfrm>
        <a:graphic>
          <a:graphicData uri="http://schemas.openxmlformats.org/drawingml/2006/table">
            <a:tbl>
              <a:tblPr/>
              <a:tblGrid>
                <a:gridCol w="933479">
                  <a:extLst>
                    <a:ext uri="{9D8B030D-6E8A-4147-A177-3AD203B41FA5}">
                      <a16:colId xmlns:a16="http://schemas.microsoft.com/office/drawing/2014/main" val="2082213927"/>
                    </a:ext>
                  </a:extLst>
                </a:gridCol>
                <a:gridCol w="1007771">
                  <a:extLst>
                    <a:ext uri="{9D8B030D-6E8A-4147-A177-3AD203B41FA5}">
                      <a16:colId xmlns:a16="http://schemas.microsoft.com/office/drawing/2014/main" val="2676875623"/>
                    </a:ext>
                  </a:extLst>
                </a:gridCol>
                <a:gridCol w="485795">
                  <a:extLst>
                    <a:ext uri="{9D8B030D-6E8A-4147-A177-3AD203B41FA5}">
                      <a16:colId xmlns:a16="http://schemas.microsoft.com/office/drawing/2014/main" val="2667403717"/>
                    </a:ext>
                  </a:extLst>
                </a:gridCol>
                <a:gridCol w="1419205">
                  <a:extLst>
                    <a:ext uri="{9D8B030D-6E8A-4147-A177-3AD203B41FA5}">
                      <a16:colId xmlns:a16="http://schemas.microsoft.com/office/drawing/2014/main" val="408021253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489496728"/>
                    </a:ext>
                  </a:extLst>
                </a:gridCol>
                <a:gridCol w="1121766">
                  <a:extLst>
                    <a:ext uri="{9D8B030D-6E8A-4147-A177-3AD203B41FA5}">
                      <a16:colId xmlns:a16="http://schemas.microsoft.com/office/drawing/2014/main" val="2438042939"/>
                    </a:ext>
                  </a:extLst>
                </a:gridCol>
                <a:gridCol w="1391468">
                  <a:extLst>
                    <a:ext uri="{9D8B030D-6E8A-4147-A177-3AD203B41FA5}">
                      <a16:colId xmlns:a16="http://schemas.microsoft.com/office/drawing/2014/main" val="1446333178"/>
                    </a:ext>
                  </a:extLst>
                </a:gridCol>
                <a:gridCol w="1216440">
                  <a:extLst>
                    <a:ext uri="{9D8B030D-6E8A-4147-A177-3AD203B41FA5}">
                      <a16:colId xmlns:a16="http://schemas.microsoft.com/office/drawing/2014/main" val="99351824"/>
                    </a:ext>
                  </a:extLst>
                </a:gridCol>
                <a:gridCol w="1248529">
                  <a:extLst>
                    <a:ext uri="{9D8B030D-6E8A-4147-A177-3AD203B41FA5}">
                      <a16:colId xmlns:a16="http://schemas.microsoft.com/office/drawing/2014/main" val="2970290067"/>
                    </a:ext>
                  </a:extLst>
                </a:gridCol>
                <a:gridCol w="1236860">
                  <a:extLst>
                    <a:ext uri="{9D8B030D-6E8A-4147-A177-3AD203B41FA5}">
                      <a16:colId xmlns:a16="http://schemas.microsoft.com/office/drawing/2014/main" val="1579897278"/>
                    </a:ext>
                  </a:extLst>
                </a:gridCol>
              </a:tblGrid>
              <a:tr h="3593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Trial</a:t>
                      </a: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Application_Date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Crop</a:t>
                      </a: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Pest</a:t>
                      </a: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Crop_Pest_Min_Stage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Crop_Pest_Max_Stage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Crop_Pest_Majority_Stage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Crop_Pest_Min_Height</a:t>
                      </a: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Crop_Pest_Max_Height</a:t>
                      </a: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Crop_Pest_Height_Unit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58" marR="8758" marT="87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727321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USEB0H1222020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Soybean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663370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USEB0H1222020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Setaria</a:t>
                      </a: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faberi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4413716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USEB0H1222020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Digitaria sanguinalis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76837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USEB0H1222020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Zea mays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3761191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USND0H0392020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Zea</a:t>
                      </a: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mays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8066973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USND0H0392020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Digitaria sanguinalis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8552736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USND0H0392020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Soybean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64183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USND0H0392020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Setaria</a:t>
                      </a: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helvola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4155574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USND0H0392020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Zea</a:t>
                      </a: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mays 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6364781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USNE0H2202020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Soybean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283153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USNE0H2202020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Zea mays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716418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USNE0H2202020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Portulaca oleracea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0159657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USNE0H2202020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Panicum dichotomiflorum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0098974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USNE0H2202020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Setaria faberi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054821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USNE0H2202020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Abutilon theophrasti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1341685"/>
                  </a:ext>
                </a:extLst>
              </a:tr>
              <a:tr h="359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USNE0H2202020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Amaranthus x tamariscinus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3282931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USNE0H2202020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Chenopodium album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222632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USNE0H2202020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Echinochloa crus-galli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1327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USSG0H0252020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Zea</a:t>
                      </a: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mays Enlist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3067305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USSG0H0252020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Brachiaria platyphylla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959998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USSG0H0252020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Soybean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985282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USSG0H0252020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Zea</a:t>
                      </a: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mays RR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687289"/>
                  </a:ext>
                </a:extLst>
              </a:tr>
              <a:tr h="1847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USSG0H0252020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01-Jun-2020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Eleusine indica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58" marR="8758" marT="8758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612140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2645FA9-3647-4C96-86FB-BF41CE50A3D6}"/>
              </a:ext>
            </a:extLst>
          </p:cNvPr>
          <p:cNvSpPr txBox="1"/>
          <p:nvPr/>
        </p:nvSpPr>
        <p:spPr>
          <a:xfrm>
            <a:off x="685800" y="5719762"/>
            <a:ext cx="5867400" cy="441966"/>
          </a:xfrm>
          <a:prstGeom prst="rect">
            <a:avLst/>
          </a:prstGeom>
          <a:noFill/>
        </p:spPr>
        <p:txBody>
          <a:bodyPr wrap="square" rtlCol="0">
            <a:normAutofit fontScale="47500" lnSpcReduction="20000"/>
          </a:bodyPr>
          <a:lstStyle/>
          <a:p>
            <a:r>
              <a:rPr lang="en-US" b="1" u="sng" dirty="0">
                <a:solidFill>
                  <a:srgbClr val="000000"/>
                </a:solidFill>
              </a:rPr>
              <a:t>TARGET WEEDS: 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de-CH" b="1" dirty="0">
                <a:solidFill>
                  <a:srgbClr val="000000"/>
                </a:solidFill>
              </a:rPr>
              <a:t>• </a:t>
            </a:r>
            <a:r>
              <a:rPr lang="en-US" b="1" dirty="0">
                <a:solidFill>
                  <a:srgbClr val="000000"/>
                </a:solidFill>
              </a:rPr>
              <a:t>Volunteer corn (RR and/or Enlist): V6</a:t>
            </a:r>
          </a:p>
          <a:p>
            <a:r>
              <a:rPr lang="de-CH" b="1" dirty="0">
                <a:solidFill>
                  <a:srgbClr val="000000"/>
                </a:solidFill>
              </a:rPr>
              <a:t>• </a:t>
            </a:r>
            <a:r>
              <a:rPr lang="en-US" b="1" dirty="0">
                <a:solidFill>
                  <a:srgbClr val="000000"/>
                </a:solidFill>
              </a:rPr>
              <a:t>SETFA, ELEIN, ECHCG (as secondary targets) - 4 to 6 inches, 2 tillers</a:t>
            </a:r>
            <a:endParaRPr lang="en-US" sz="2000"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A0225-4266-4C9E-B1B5-EAB969556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217" y="96043"/>
            <a:ext cx="9535583" cy="444500"/>
          </a:xfrm>
        </p:spPr>
        <p:txBody>
          <a:bodyPr/>
          <a:lstStyle/>
          <a:p>
            <a:r>
              <a:rPr lang="en-US" sz="1600" dirty="0"/>
              <a:t>Layout TN location – Enlist and RRLL corn planted perpendicular to Enlist One Soybeans with an overlay of Enlist One 7 days before application to eliminate broadleaves</a:t>
            </a:r>
          </a:p>
        </p:txBody>
      </p:sp>
      <p:pic>
        <p:nvPicPr>
          <p:cNvPr id="6" name="Content Placeholder 5" descr="A close up of a plant&#10;&#10;Description automatically generated">
            <a:extLst>
              <a:ext uri="{FF2B5EF4-FFF2-40B4-BE49-F238E27FC236}">
                <a16:creationId xmlns:a16="http://schemas.microsoft.com/office/drawing/2014/main" id="{3E1B1C6A-F89B-4F13-BC9D-CB7C7767B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48893" y="799307"/>
            <a:ext cx="4951413" cy="533399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3957F2-DE00-4817-8F70-06C9C6930A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/>
              <a:t>Classification: CONFIDENTIAL- 2020 CPFD; HSOY51S1-2020US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CC912E-0469-4A5A-960A-6A973FDC666B}"/>
              </a:ext>
            </a:extLst>
          </p:cNvPr>
          <p:cNvSpPr txBox="1"/>
          <p:nvPr/>
        </p:nvSpPr>
        <p:spPr>
          <a:xfrm>
            <a:off x="1752600" y="4724400"/>
            <a:ext cx="1676400" cy="609600"/>
          </a:xfrm>
          <a:prstGeom prst="rect">
            <a:avLst/>
          </a:prstGeom>
          <a:noFill/>
        </p:spPr>
        <p:txBody>
          <a:bodyPr wrap="square" rtlCol="0">
            <a:normAutofit fontScale="92500" lnSpcReduction="2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000" b="1" dirty="0"/>
              <a:t>Soybean S46-E3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51B82AC-EF48-4322-95B5-8C09683E4ADC}"/>
              </a:ext>
            </a:extLst>
          </p:cNvPr>
          <p:cNvCxnSpPr/>
          <p:nvPr/>
        </p:nvCxnSpPr>
        <p:spPr bwMode="auto">
          <a:xfrm flipV="1">
            <a:off x="2971800" y="4724400"/>
            <a:ext cx="1676400" cy="233362"/>
          </a:xfrm>
          <a:prstGeom prst="straightConnector1">
            <a:avLst/>
          </a:prstGeom>
          <a:solidFill>
            <a:schemeClr val="accent2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C66E46C-0EB7-43DF-BCEE-E9BF504CC8B6}"/>
              </a:ext>
            </a:extLst>
          </p:cNvPr>
          <p:cNvSpPr txBox="1"/>
          <p:nvPr/>
        </p:nvSpPr>
        <p:spPr>
          <a:xfrm>
            <a:off x="1755189" y="2770188"/>
            <a:ext cx="1676400" cy="6096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000" b="1" dirty="0"/>
              <a:t>ELEIN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59C22C-9218-4752-9AE7-501CD281EC4E}"/>
              </a:ext>
            </a:extLst>
          </p:cNvPr>
          <p:cNvSpPr txBox="1"/>
          <p:nvPr/>
        </p:nvSpPr>
        <p:spPr>
          <a:xfrm>
            <a:off x="1752600" y="1047103"/>
            <a:ext cx="1676400" cy="609600"/>
          </a:xfrm>
          <a:prstGeom prst="rect">
            <a:avLst/>
          </a:prstGeom>
          <a:noFill/>
        </p:spPr>
        <p:txBody>
          <a:bodyPr wrap="square" rtlCol="0">
            <a:normAutofit fontScale="92500" lnSpcReduction="2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000" b="1" dirty="0"/>
              <a:t>Enlist Corn  row 3,4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68B7EE-8E96-4391-A1B9-C2695CCC598C}"/>
              </a:ext>
            </a:extLst>
          </p:cNvPr>
          <p:cNvSpPr txBox="1"/>
          <p:nvPr/>
        </p:nvSpPr>
        <p:spPr>
          <a:xfrm>
            <a:off x="1720788" y="2008188"/>
            <a:ext cx="1676400" cy="609600"/>
          </a:xfrm>
          <a:prstGeom prst="rect">
            <a:avLst/>
          </a:prstGeom>
          <a:noFill/>
        </p:spPr>
        <p:txBody>
          <a:bodyPr wrap="square" rtlCol="0">
            <a:normAutofit fontScale="92500" lnSpcReduction="2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000" b="1" dirty="0"/>
              <a:t>RRLL Corn rows 1,2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6D9F349-B911-4C40-BE8C-C058F3166428}"/>
              </a:ext>
            </a:extLst>
          </p:cNvPr>
          <p:cNvCxnSpPr>
            <a:cxnSpLocks/>
          </p:cNvCxnSpPr>
          <p:nvPr/>
        </p:nvCxnSpPr>
        <p:spPr bwMode="auto">
          <a:xfrm flipV="1">
            <a:off x="2819400" y="2363399"/>
            <a:ext cx="3276600" cy="612388"/>
          </a:xfrm>
          <a:prstGeom prst="straightConnector1">
            <a:avLst/>
          </a:prstGeom>
          <a:solidFill>
            <a:schemeClr val="accent2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8DA6BC-F53F-47AD-98F7-0394C25F27CA}"/>
              </a:ext>
            </a:extLst>
          </p:cNvPr>
          <p:cNvCxnSpPr>
            <a:cxnSpLocks/>
          </p:cNvCxnSpPr>
          <p:nvPr/>
        </p:nvCxnSpPr>
        <p:spPr bwMode="auto">
          <a:xfrm flipV="1">
            <a:off x="3181720" y="2018311"/>
            <a:ext cx="2990480" cy="220324"/>
          </a:xfrm>
          <a:prstGeom prst="straightConnector1">
            <a:avLst/>
          </a:prstGeom>
          <a:solidFill>
            <a:schemeClr val="accent2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70B50B-3FBA-4BB7-B527-60AACB8B6469}"/>
              </a:ext>
            </a:extLst>
          </p:cNvPr>
          <p:cNvCxnSpPr>
            <a:cxnSpLocks/>
          </p:cNvCxnSpPr>
          <p:nvPr/>
        </p:nvCxnSpPr>
        <p:spPr bwMode="auto">
          <a:xfrm>
            <a:off x="3163040" y="1251466"/>
            <a:ext cx="3009160" cy="268283"/>
          </a:xfrm>
          <a:prstGeom prst="straightConnector1">
            <a:avLst/>
          </a:prstGeom>
          <a:solidFill>
            <a:schemeClr val="accent2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304ACA2-087F-4938-92B5-D056B1E63A8F}"/>
              </a:ext>
            </a:extLst>
          </p:cNvPr>
          <p:cNvSpPr txBox="1"/>
          <p:nvPr/>
        </p:nvSpPr>
        <p:spPr>
          <a:xfrm>
            <a:off x="1850994" y="3766621"/>
            <a:ext cx="1676400" cy="6096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000" b="1" dirty="0"/>
              <a:t>BRAPP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12CAD8F-456B-492F-A78B-5746C52CE096}"/>
              </a:ext>
            </a:extLst>
          </p:cNvPr>
          <p:cNvCxnSpPr>
            <a:cxnSpLocks/>
          </p:cNvCxnSpPr>
          <p:nvPr/>
        </p:nvCxnSpPr>
        <p:spPr bwMode="auto">
          <a:xfrm>
            <a:off x="2833456" y="3929251"/>
            <a:ext cx="3145863" cy="142170"/>
          </a:xfrm>
          <a:prstGeom prst="straightConnector1">
            <a:avLst/>
          </a:prstGeom>
          <a:solidFill>
            <a:schemeClr val="accent2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74499814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Large Crabgrass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3265086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3795764016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Large Crabgrass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6573052"/>
              </p:ext>
            </p:extLst>
          </p:nvPr>
        </p:nvGraphicFramePr>
        <p:xfrm>
          <a:off x="914400" y="533401"/>
          <a:ext cx="9436101" cy="521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HSOY51S1-2020US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81" y="5867400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 and COC 1%</a:t>
            </a:r>
          </a:p>
        </p:txBody>
      </p:sp>
    </p:spTree>
    <p:extLst>
      <p:ext uri="{BB962C8B-B14F-4D97-AF65-F5344CB8AC3E}">
        <p14:creationId xmlns:p14="http://schemas.microsoft.com/office/powerpoint/2010/main" val="3013103304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Syngenta Brand Template - low size">
  <a:themeElements>
    <a:clrScheme name="Syngenta 2007">
      <a:dk1>
        <a:srgbClr val="626469"/>
      </a:dk1>
      <a:lt1>
        <a:srgbClr val="FFFFFF"/>
      </a:lt1>
      <a:dk2>
        <a:srgbClr val="5F7800"/>
      </a:dk2>
      <a:lt2>
        <a:srgbClr val="FFB400"/>
      </a:lt2>
      <a:accent1>
        <a:srgbClr val="00A0BE"/>
      </a:accent1>
      <a:accent2>
        <a:srgbClr val="AAB400"/>
      </a:accent2>
      <a:accent3>
        <a:srgbClr val="EB8200"/>
      </a:accent3>
      <a:accent4>
        <a:srgbClr val="82C8DC"/>
      </a:accent4>
      <a:accent5>
        <a:srgbClr val="FFB400"/>
      </a:accent5>
      <a:accent6>
        <a:srgbClr val="5F7800"/>
      </a:accent6>
      <a:hlink>
        <a:srgbClr val="EB8200"/>
      </a:hlink>
      <a:folHlink>
        <a:srgbClr val="82C8DC"/>
      </a:folHlink>
    </a:clrScheme>
    <a:fontScheme name="Printout Syngenta 200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2"/>
        </a:solidFill>
        <a:ln w="6350" cap="flat" cmpd="sng" algn="ctr">
          <a:solidFill>
            <a:schemeClr val="folHlink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lang="en-US" sz="1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2"/>
        </a:solidFill>
        <a:ln w="6350" cap="flat" cmpd="sng" algn="ctr">
          <a:solidFill>
            <a:schemeClr val="folHlink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lang="en-US" sz="1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rtlCol="0">
        <a:normAutofit/>
      </a:bodyPr>
      <a:lstStyle>
        <a:defPPr>
          <a:spcBef>
            <a:spcPts val="0"/>
          </a:spcBef>
          <a:spcAft>
            <a:spcPts val="600"/>
          </a:spcAft>
          <a:defRPr sz="20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88ED2931D18D4898ED050DE906A454" ma:contentTypeVersion="13" ma:contentTypeDescription="Create a new document." ma:contentTypeScope="" ma:versionID="897711ee9e21984df77dc8f926b8057d">
  <xsd:schema xmlns:xsd="http://www.w3.org/2001/XMLSchema" xmlns:xs="http://www.w3.org/2001/XMLSchema" xmlns:p="http://schemas.microsoft.com/office/2006/metadata/properties" xmlns:ns3="8b2ad72a-518e-4f42-a98f-20593571552d" xmlns:ns4="be9d4ebe-c659-4b2f-bda5-c233de560278" targetNamespace="http://schemas.microsoft.com/office/2006/metadata/properties" ma:root="true" ma:fieldsID="168e7b8b853ed540874406572bff1a5c" ns3:_="" ns4:_="">
    <xsd:import namespace="8b2ad72a-518e-4f42-a98f-20593571552d"/>
    <xsd:import namespace="be9d4ebe-c659-4b2f-bda5-c233de560278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2ad72a-518e-4f42-a98f-20593571552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9d4ebe-c659-4b2f-bda5-c233de5602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CD8E30-22FC-42EA-BE69-50D88C87FC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2ad72a-518e-4f42-a98f-20593571552d"/>
    <ds:schemaRef ds:uri="be9d4ebe-c659-4b2f-bda5-c233de5602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0CC6A33-D0FE-445B-81EE-9B377E48CD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1A420E-2DC3-40B0-A969-BEBF254815A4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Inside Data Management</Template>
  <TotalTime>21485</TotalTime>
  <Words>4502</Words>
  <Application>Microsoft Office PowerPoint</Application>
  <PresentationFormat>Widescreen</PresentationFormat>
  <Paragraphs>1720</Paragraphs>
  <Slides>50</Slides>
  <Notes>12</Notes>
  <HiddenSlides>39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Arial</vt:lpstr>
      <vt:lpstr>Calibri</vt:lpstr>
      <vt:lpstr>Syngenta Brand Template - low size</vt:lpstr>
      <vt:lpstr>Worksheet</vt:lpstr>
      <vt:lpstr>HSOY51S1-2020US KATO NA: Evaluation of different SYN550023 formulations for grass efficacy and crop safety LPOST </vt:lpstr>
      <vt:lpstr>Acknowledgements and Test Locations:</vt:lpstr>
      <vt:lpstr>Objectives:</vt:lpstr>
      <vt:lpstr>Treatment</vt:lpstr>
      <vt:lpstr>Treatment</vt:lpstr>
      <vt:lpstr>Results: Crop/Weed sizes at application</vt:lpstr>
      <vt:lpstr>Layout TN location – Enlist and RRLL corn planted perpendicular to Enlist One Soybeans with an overlay of Enlist One 7 days before application to eliminate broadleaves</vt:lpstr>
      <vt:lpstr>Large Crabgrass Control (14 DAA)</vt:lpstr>
      <vt:lpstr>Large Crabgrass Control (28 DAA)</vt:lpstr>
      <vt:lpstr>Large Crabgrass Control (42 DAA)</vt:lpstr>
      <vt:lpstr>Broadleaf Signalgrass Control (7 DAA)</vt:lpstr>
      <vt:lpstr>Broadleaf Signalgrass Control (14 DAA)</vt:lpstr>
      <vt:lpstr>Broadleaf Signalgrass Control (28 DAA)</vt:lpstr>
      <vt:lpstr>Goosegrass Control (7 DAA)</vt:lpstr>
      <vt:lpstr>Goosegrass Control (14 DAA)</vt:lpstr>
      <vt:lpstr>Goosegrass Control (28 DAA)</vt:lpstr>
      <vt:lpstr>Fall Panicum Control (14 DAA)</vt:lpstr>
      <vt:lpstr>Fall Panicum Control (28 DAA)</vt:lpstr>
      <vt:lpstr>Giant Foxtail Control (14 DAA)</vt:lpstr>
      <vt:lpstr>Giant Foxtail Control (28 DAA)</vt:lpstr>
      <vt:lpstr>Giant Foxtail Control (42 DAA)</vt:lpstr>
      <vt:lpstr>Yellow Foxtail Control (7 DAA)</vt:lpstr>
      <vt:lpstr>Yellow Foxtail Control (14 DAA)</vt:lpstr>
      <vt:lpstr>Yellow Foxtail Control (28 DAA)</vt:lpstr>
      <vt:lpstr>Yellow Foxtail Control (42 DAA)</vt:lpstr>
      <vt:lpstr>Annual Grass Control (7 DAA)</vt:lpstr>
      <vt:lpstr>Annual Grass Control (14 DAA)</vt:lpstr>
      <vt:lpstr>Annual Grass Control (28 DAA)</vt:lpstr>
      <vt:lpstr>Annual Grass Control (42 DAA)</vt:lpstr>
      <vt:lpstr>Volunteer Corn - RRLL Control (7 DAA)</vt:lpstr>
      <vt:lpstr>Volunteer Corn - RRLL Control (14 DAA)</vt:lpstr>
      <vt:lpstr>Volunteer Corn - RRLL Control (28 DAA)</vt:lpstr>
      <vt:lpstr>Volunteer Corn - RRLL Control (42 DAA)</vt:lpstr>
      <vt:lpstr>Volunteer Corn - Enlist Control (7 DAA)</vt:lpstr>
      <vt:lpstr>Volunteer Corn - Enlist Control (14 DAA)</vt:lpstr>
      <vt:lpstr>Volunteer Corn - Enlist Control (28 DAA)</vt:lpstr>
      <vt:lpstr>Volunteer Corn - Enlist Control (42 DAA)</vt:lpstr>
      <vt:lpstr>TN – 21 DAA</vt:lpstr>
      <vt:lpstr>Results: 7 DAA – Annual grass control</vt:lpstr>
      <vt:lpstr>Results: 14 DAA – Annual grass control</vt:lpstr>
      <vt:lpstr>Results: 28 DAA – Annual grass control</vt:lpstr>
      <vt:lpstr>Results: 42 DAA – Annual grass control</vt:lpstr>
      <vt:lpstr>Results: Volunteer corn control 7 DAA:  LLGT and Enlist</vt:lpstr>
      <vt:lpstr>Results: Volunteer corn control 14 DAA:  LLGT and Enlist</vt:lpstr>
      <vt:lpstr>Results: Volunteer corn control 28 DAA:  LLGT and Enlist</vt:lpstr>
      <vt:lpstr>Results: Volunteer corn control 42 DAA:  LLGT and Enlist</vt:lpstr>
      <vt:lpstr>Soybean Max Phyto</vt:lpstr>
      <vt:lpstr>Summary: Objectives answered &amp; additional conclusions/observations</vt:lpstr>
      <vt:lpstr>Summary: Objectives answered &amp; additional conclusions/observations</vt:lpstr>
      <vt:lpstr>Recommendations:</vt:lpstr>
    </vt:vector>
  </TitlesOfParts>
  <Company>Syngenta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- Results Meeting 2010</dc:title>
  <dc:creator>Wurzro1</dc:creator>
  <cp:lastModifiedBy>Holloway James USRS</cp:lastModifiedBy>
  <cp:revision>455</cp:revision>
  <cp:lastPrinted>2020-08-26T14:33:32Z</cp:lastPrinted>
  <dcterms:created xsi:type="dcterms:W3CDTF">2009-09-18T12:49:32Z</dcterms:created>
  <dcterms:modified xsi:type="dcterms:W3CDTF">2020-08-27T22:26:33Z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0x0101000E88ED2931D18D4898ED050DE906A454</vt:lpwstr>
  </property>
</Properties>
</file>